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diagrams/colors5.xml" ContentType="application/vnd.openxmlformats-officedocument.drawingml.diagramColors+xml"/>
  <Override PartName="/ppt/diagrams/colors6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ata4.xml" ContentType="application/vnd.openxmlformats-officedocument.drawingml.diagramData+xml"/>
  <Override PartName="/ppt/diagrams/data5.xml" ContentType="application/vnd.openxmlformats-officedocument.drawingml.diagramData+xml"/>
  <Override PartName="/ppt/diagrams/data6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drawing4.xml" ContentType="application/vnd.ms-office.drawingml.diagramDrawing+xml"/>
  <Override PartName="/ppt/diagrams/drawing5.xml" ContentType="application/vnd.ms-office.drawingml.diagramDrawing+xml"/>
  <Override PartName="/ppt/diagrams/drawing6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layout4.xml" ContentType="application/vnd.openxmlformats-officedocument.drawingml.diagramLayout+xml"/>
  <Override PartName="/ppt/diagrams/layout5.xml" ContentType="application/vnd.openxmlformats-officedocument.drawingml.diagramLayout+xml"/>
  <Override PartName="/ppt/diagrams/layout6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diagrams/quickStyle4.xml" ContentType="application/vnd.openxmlformats-officedocument.drawingml.diagramStyle+xml"/>
  <Override PartName="/ppt/diagrams/quickStyle5.xml" ContentType="application/vnd.openxmlformats-officedocument.drawingml.diagramStyle+xml"/>
  <Override PartName="/ppt/diagrams/quickStyle6.xml" ContentType="application/vnd.openxmlformats-officedocument.drawingml.diagramStyl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66" r:id="rId3"/>
    <p:sldId id="267" r:id="rId4"/>
    <p:sldId id="268" r:id="rId5"/>
    <p:sldId id="264" r:id="rId6"/>
    <p:sldId id="269" r:id="rId7"/>
    <p:sldId id="270" r:id="rId8"/>
    <p:sldId id="271" r:id="rId9"/>
    <p:sldId id="272" r:id="rId10"/>
    <p:sldId id="258" r:id="rId11"/>
  </p:sldIdLst>
  <p:sldSz cx="12192000" cy="6858000"/>
  <p:notesSz cx="12192000" cy="6858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Quicksand" panose="020F0502020204030204" pitchFamily="34" charset="0"/>
      <p:regular r:id="rId17"/>
      <p:bold r:id="rId18"/>
      <p:italic r:id="rId19"/>
      <p:boldItalic r:id="rId20"/>
    </p:embeddedFont>
    <p:embeddedFont>
      <p:font typeface="Quicksand SemiBold" panose="020F0502020204030204" pitchFamily="34" charset="0"/>
      <p:regular r:id="rId21"/>
      <p:bold r:id="rId22"/>
      <p:italic r:id="rId23"/>
      <p:boldItalic r:id="rId24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577"/>
    <p:restoredTop sz="94694"/>
  </p:normalViewPr>
  <p:slideViewPr>
    <p:cSldViewPr snapToGrid="0">
      <p:cViewPr varScale="1">
        <p:scale>
          <a:sx n="121" d="100"/>
          <a:sy n="121" d="100"/>
        </p:scale>
        <p:origin x="168" y="17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Relationship Id="rId17" Type="http://schemas.openxmlformats.org/officeDocument/2006/relationships/font" Target="fonts/font5.fntdata"/><Relationship Id="rId18" Type="http://schemas.openxmlformats.org/officeDocument/2006/relationships/font" Target="fonts/font6.fntdata"/><Relationship Id="rId19" Type="http://schemas.openxmlformats.org/officeDocument/2006/relationships/font" Target="fonts/font7.fntdata"/><Relationship Id="rId20" Type="http://schemas.openxmlformats.org/officeDocument/2006/relationships/font" Target="fonts/font8.fntdata"/><Relationship Id="rId21" Type="http://schemas.openxmlformats.org/officeDocument/2006/relationships/font" Target="fonts/font9.fntdata"/><Relationship Id="rId22" Type="http://schemas.openxmlformats.org/officeDocument/2006/relationships/font" Target="fonts/font10.fntdata"/><Relationship Id="rId23" Type="http://schemas.openxmlformats.org/officeDocument/2006/relationships/font" Target="fonts/font11.fntdata"/><Relationship Id="rId24" Type="http://schemas.openxmlformats.org/officeDocument/2006/relationships/font" Target="fonts/font12.fntdata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/Relationships>
</file>

<file path=ppt/diagrams/_rels/data4.xml.rels><?xml version='1.0' encoding='UTF-8' standalone='yes'?>
<Relationships xmlns="http://schemas.openxmlformats.org/package/2006/relationships"><Relationship Id="rId1" Type="http://schemas.openxmlformats.org/officeDocument/2006/relationships/hyperlink" Target="https://draw.io/" TargetMode="External"/></Relationships>
</file>

<file path=ppt/diagrams/_rels/data6.xml.rels><?xml version='1.0' encoding='UTF-8' standalone='yes'?>
<Relationships xmlns="http://schemas.openxmlformats.org/package/2006/relationships"><Relationship Id="rId1" Type="http://schemas.openxmlformats.org/officeDocument/2006/relationships/hyperlink" Target="https://fair-by-design-methodology.github.io/FAIR-by-Design_ToT/latest/" TargetMode="External"/></Relationships>
</file>

<file path=ppt/diagrams/_rels/drawing4.xml.rels><?xml version='1.0' encoding='UTF-8' standalone='yes'?>
<Relationships xmlns="http://schemas.openxmlformats.org/package/2006/relationships"><Relationship Id="rId1" Type="http://schemas.openxmlformats.org/officeDocument/2006/relationships/hyperlink" Target="https://draw.io/" TargetMode="External"/></Relationships>
</file>

<file path=ppt/diagrams/_rels/drawing6.xml.rels><?xml version='1.0' encoding='UTF-8' standalone='yes'?>
<Relationships xmlns="http://schemas.openxmlformats.org/package/2006/relationships"><Relationship Id="rId1" Type="http://schemas.openxmlformats.org/officeDocument/2006/relationships/hyperlink" Target="https://fair-by-design-methodology.github.io/FAIR-by-Design_ToT/latest/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GB"/>
        </a:p>
      </dgm:t>
    </dgm:pt>
    <dgm:pt modelId="{EFF83415-593C-CA43-A4B1-D2C03BA091F5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Compose a content concept map</a:t>
          </a:r>
        </a:p>
      </dgm:t>
    </dgm:pt>
    <dgm:pt modelId="{835D6E1D-EB82-7341-B69E-8A104A4CB833}" type="parTrans" cxnId="{0210DBC1-4D59-F440-9C1B-811EDBAFDAE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952A131-27E9-A444-A9BA-DF064C3CE836}" type="sibTrans" cxnId="{0210DBC1-4D59-F440-9C1B-811EDBAFDAE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F2C6EEB-3A9F-9B40-823A-C10E1D5C3458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Prepare </a:t>
          </a:r>
          <a:r>
            <a:rPr lang="en-GB" b="0" dirty="0">
              <a:solidFill>
                <a:schemeClr val="tx1"/>
              </a:solidFill>
            </a:rPr>
            <a:t>a syllabus</a:t>
          </a:r>
        </a:p>
      </dgm:t>
    </dgm:pt>
    <dgm:pt modelId="{60D69AAF-34B5-AB43-B9DF-56F569699818}" type="parTrans" cxnId="{C7657C53-D138-6E45-B9AD-2D32CFF0B8C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C2F0D57-18BC-3645-9F79-C4D5F05D591A}" type="sibTrans" cxnId="{C7657C53-D138-6E45-B9AD-2D32CFF0B8C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2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2"/>
      <dgm:spPr/>
    </dgm:pt>
    <dgm:pt modelId="{8430721C-021F-404F-B65E-1E6013182AE8}" type="pres">
      <dgm:prSet presAssocID="{BECEB8E5-7934-A84B-929D-2381D2E3477B}" presName="dstNode" presStyleLbl="node1" presStyleIdx="0" presStyleCnt="2"/>
      <dgm:spPr/>
    </dgm:pt>
    <dgm:pt modelId="{D186FAE2-9662-8149-B95F-BF71763D4F24}" type="pres">
      <dgm:prSet presAssocID="{EFF83415-593C-CA43-A4B1-D2C03BA091F5}" presName="text_1" presStyleLbl="node1" presStyleIdx="0" presStyleCnt="2">
        <dgm:presLayoutVars>
          <dgm:bulletEnabled val="1"/>
        </dgm:presLayoutVars>
      </dgm:prSet>
      <dgm:spPr/>
    </dgm:pt>
    <dgm:pt modelId="{A548133E-E77E-924A-B70A-B5C92E2D90FA}" type="pres">
      <dgm:prSet presAssocID="{EFF83415-593C-CA43-A4B1-D2C03BA091F5}" presName="accent_1" presStyleCnt="0"/>
      <dgm:spPr/>
    </dgm:pt>
    <dgm:pt modelId="{9DAFE0D1-CB70-0544-8C9B-19C0595D5B87}" type="pres">
      <dgm:prSet presAssocID="{EFF83415-593C-CA43-A4B1-D2C03BA091F5}" presName="accentRepeatNode" presStyleLbl="solidFgAcc1" presStyleIdx="0" presStyleCnt="2"/>
      <dgm:spPr/>
    </dgm:pt>
    <dgm:pt modelId="{8DC71B22-94D4-0C4A-AE77-38DD4818E945}" type="pres">
      <dgm:prSet presAssocID="{0F2C6EEB-3A9F-9B40-823A-C10E1D5C3458}" presName="text_2" presStyleLbl="node1" presStyleIdx="1" presStyleCnt="2">
        <dgm:presLayoutVars>
          <dgm:bulletEnabled val="1"/>
        </dgm:presLayoutVars>
      </dgm:prSet>
      <dgm:spPr/>
    </dgm:pt>
    <dgm:pt modelId="{3BB310FA-8983-FC4D-B898-114B94A96A6B}" type="pres">
      <dgm:prSet presAssocID="{0F2C6EEB-3A9F-9B40-823A-C10E1D5C3458}" presName="accent_2" presStyleCnt="0"/>
      <dgm:spPr/>
    </dgm:pt>
    <dgm:pt modelId="{8196BE37-7E99-FE49-A1FC-435C5E8BDCC7}" type="pres">
      <dgm:prSet presAssocID="{0F2C6EEB-3A9F-9B40-823A-C10E1D5C3458}" presName="accentRepeatNode" presStyleLbl="solidFgAcc1" presStyleIdx="1" presStyleCnt="2"/>
      <dgm:spPr/>
    </dgm:pt>
  </dgm:ptLst>
  <dgm:cxnLst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C7657C53-D138-6E45-B9AD-2D32CFF0B8C5}" srcId="{BECEB8E5-7934-A84B-929D-2381D2E3477B}" destId="{0F2C6EEB-3A9F-9B40-823A-C10E1D5C3458}" srcOrd="1" destOrd="0" parTransId="{60D69AAF-34B5-AB43-B9DF-56F569699818}" sibTransId="{0C2F0D57-18BC-3645-9F79-C4D5F05D591A}"/>
    <dgm:cxn modelId="{0210DBC1-4D59-F440-9C1B-811EDBAFDAE5}" srcId="{BECEB8E5-7934-A84B-929D-2381D2E3477B}" destId="{EFF83415-593C-CA43-A4B1-D2C03BA091F5}" srcOrd="0" destOrd="0" parTransId="{835D6E1D-EB82-7341-B69E-8A104A4CB833}" sibTransId="{C952A131-27E9-A444-A9BA-DF064C3CE836}"/>
    <dgm:cxn modelId="{DB2056DB-8FF7-6A43-B669-FC4BE6514A41}" type="presOf" srcId="{0F2C6EEB-3A9F-9B40-823A-C10E1D5C3458}" destId="{8DC71B22-94D4-0C4A-AE77-38DD4818E945}" srcOrd="0" destOrd="0" presId="urn:microsoft.com/office/officeart/2008/layout/VerticalCurvedList"/>
    <dgm:cxn modelId="{FF3BADE6-F711-E54E-80BE-9416B21B57DD}" type="presOf" srcId="{C952A131-27E9-A444-A9BA-DF064C3CE836}" destId="{9002D5DD-9C2C-7940-91CB-FA49256D6C72}" srcOrd="0" destOrd="0" presId="urn:microsoft.com/office/officeart/2008/layout/VerticalCurvedList"/>
    <dgm:cxn modelId="{D491E8FE-2CE6-1C48-929D-784A65BF9E5D}" type="presOf" srcId="{EFF83415-593C-CA43-A4B1-D2C03BA091F5}" destId="{D186FAE2-9662-8149-B95F-BF71763D4F24}" srcOrd="0" destOrd="0" presId="urn:microsoft.com/office/officeart/2008/layout/VerticalCurvedList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45638648-AE8E-E347-9D3A-5FD2D678AC50}" type="presParOf" srcId="{F13EA33D-18CE-6346-8404-701E600A7D73}" destId="{D186FAE2-9662-8149-B95F-BF71763D4F24}" srcOrd="1" destOrd="0" presId="urn:microsoft.com/office/officeart/2008/layout/VerticalCurvedList"/>
    <dgm:cxn modelId="{A985B7FB-9AC8-2E4E-97A3-191F7F3A7D60}" type="presParOf" srcId="{F13EA33D-18CE-6346-8404-701E600A7D73}" destId="{A548133E-E77E-924A-B70A-B5C92E2D90FA}" srcOrd="2" destOrd="0" presId="urn:microsoft.com/office/officeart/2008/layout/VerticalCurvedList"/>
    <dgm:cxn modelId="{4EEFE7A1-EE76-EE48-A31D-10852905E9D7}" type="presParOf" srcId="{A548133E-E77E-924A-B70A-B5C92E2D90FA}" destId="{9DAFE0D1-CB70-0544-8C9B-19C0595D5B87}" srcOrd="0" destOrd="0" presId="urn:microsoft.com/office/officeart/2008/layout/VerticalCurvedList"/>
    <dgm:cxn modelId="{637C6364-4CEB-B847-A0AD-DADF409A90A0}" type="presParOf" srcId="{F13EA33D-18CE-6346-8404-701E600A7D73}" destId="{8DC71B22-94D4-0C4A-AE77-38DD4818E945}" srcOrd="3" destOrd="0" presId="urn:microsoft.com/office/officeart/2008/layout/VerticalCurvedList"/>
    <dgm:cxn modelId="{23930B27-CAA8-8E4C-8F8C-EC0A5D6D1671}" type="presParOf" srcId="{F13EA33D-18CE-6346-8404-701E600A7D73}" destId="{3BB310FA-8983-FC4D-B898-114B94A96A6B}" srcOrd="4" destOrd="0" presId="urn:microsoft.com/office/officeart/2008/layout/VerticalCurvedList"/>
    <dgm:cxn modelId="{597D9BCA-38A8-6E4C-8C64-32DD02B952B8}" type="presParOf" srcId="{3BB310FA-8983-FC4D-B898-114B94A96A6B}" destId="{8196BE37-7E99-FE49-A1FC-435C5E8BDCC7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CD4F139-C6D8-844B-8476-14F0594B054D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GB"/>
        </a:p>
      </dgm:t>
    </dgm:pt>
    <dgm:pt modelId="{BE68D41E-129B-BC4F-A3C6-62DA1500B839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Outline the specific components of your training</a:t>
          </a:r>
          <a:endParaRPr lang="en-MK">
            <a:solidFill>
              <a:schemeClr val="tx1"/>
            </a:solidFill>
          </a:endParaRPr>
        </a:p>
      </dgm:t>
    </dgm:pt>
    <dgm:pt modelId="{1BE15212-E279-FF48-9678-D34563313464}" type="parTrans" cxnId="{26D7C7D4-48B0-7245-A9ED-691BBEB7C3C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9B1FB98-4F47-B242-839F-CF47F52B8972}" type="sibTrans" cxnId="{26D7C7D4-48B0-7245-A9ED-691BBEB7C3C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062F967-CEBB-6C40-840C-DC82DFE0C6DC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Identify relationships</a:t>
          </a:r>
          <a:endParaRPr lang="en-MK">
            <a:solidFill>
              <a:schemeClr val="tx1"/>
            </a:solidFill>
          </a:endParaRPr>
        </a:p>
      </dgm:t>
    </dgm:pt>
    <dgm:pt modelId="{4160FD14-F780-B641-A832-5FE01A77F7D3}" type="parTrans" cxnId="{A47B8497-E9F4-194F-A593-DB6DB46F746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8E5C07B-1FA4-1F43-8514-26DCAEAA7AD2}" type="sibTrans" cxnId="{A47B8497-E9F4-194F-A593-DB6DB46F746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4A8974A-8861-DD4B-BF36-64E5ABAA6F48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Check with the defined learning objectives</a:t>
          </a:r>
          <a:endParaRPr lang="en-MK">
            <a:solidFill>
              <a:schemeClr val="tx1"/>
            </a:solidFill>
          </a:endParaRPr>
        </a:p>
      </dgm:t>
    </dgm:pt>
    <dgm:pt modelId="{7D0616DA-826B-C541-ADF6-34650F452BA5}" type="parTrans" cxnId="{5C83E497-F3A1-574B-BFAB-1BC3300BB73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477A2AD-37BA-4B44-93CB-FDF2074EC23A}" type="sibTrans" cxnId="{5C83E497-F3A1-574B-BFAB-1BC3300BB73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AEDE2B1-67D2-D848-84BE-0E9E04CDFD5D}" type="pres">
      <dgm:prSet presAssocID="{8CD4F139-C6D8-844B-8476-14F0594B054D}" presName="linear" presStyleCnt="0">
        <dgm:presLayoutVars>
          <dgm:animLvl val="lvl"/>
          <dgm:resizeHandles val="exact"/>
        </dgm:presLayoutVars>
      </dgm:prSet>
      <dgm:spPr/>
    </dgm:pt>
    <dgm:pt modelId="{AB0B16E4-D59A-2C4B-A4E6-003030AB98BD}" type="pres">
      <dgm:prSet presAssocID="{BE68D41E-129B-BC4F-A3C6-62DA1500B839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C5C79C50-74F9-D942-A9C6-E0F62FC9A8CB}" type="pres">
      <dgm:prSet presAssocID="{39B1FB98-4F47-B242-839F-CF47F52B8972}" presName="spacer" presStyleCnt="0"/>
      <dgm:spPr/>
    </dgm:pt>
    <dgm:pt modelId="{26321760-66EF-F841-83DD-328AC43CD710}" type="pres">
      <dgm:prSet presAssocID="{8062F967-CEBB-6C40-840C-DC82DFE0C6DC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2182BE45-15AF-2345-8964-0EC07B731C17}" type="pres">
      <dgm:prSet presAssocID="{38E5C07B-1FA4-1F43-8514-26DCAEAA7AD2}" presName="spacer" presStyleCnt="0"/>
      <dgm:spPr/>
    </dgm:pt>
    <dgm:pt modelId="{6FBAE0E4-DAE8-244B-9BBC-7D3F82FD3234}" type="pres">
      <dgm:prSet presAssocID="{D4A8974A-8861-DD4B-BF36-64E5ABAA6F48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F54D1459-6589-6B46-BCCC-4D7A93D34B5B}" type="presOf" srcId="{D4A8974A-8861-DD4B-BF36-64E5ABAA6F48}" destId="{6FBAE0E4-DAE8-244B-9BBC-7D3F82FD3234}" srcOrd="0" destOrd="0" presId="urn:microsoft.com/office/officeart/2005/8/layout/vList2"/>
    <dgm:cxn modelId="{A47B8497-E9F4-194F-A593-DB6DB46F7468}" srcId="{8CD4F139-C6D8-844B-8476-14F0594B054D}" destId="{8062F967-CEBB-6C40-840C-DC82DFE0C6DC}" srcOrd="1" destOrd="0" parTransId="{4160FD14-F780-B641-A832-5FE01A77F7D3}" sibTransId="{38E5C07B-1FA4-1F43-8514-26DCAEAA7AD2}"/>
    <dgm:cxn modelId="{5C83E497-F3A1-574B-BFAB-1BC3300BB73F}" srcId="{8CD4F139-C6D8-844B-8476-14F0594B054D}" destId="{D4A8974A-8861-DD4B-BF36-64E5ABAA6F48}" srcOrd="2" destOrd="0" parTransId="{7D0616DA-826B-C541-ADF6-34650F452BA5}" sibTransId="{2477A2AD-37BA-4B44-93CB-FDF2074EC23A}"/>
    <dgm:cxn modelId="{8A0BF9AB-1658-CA46-9CBA-220897957D22}" type="presOf" srcId="{8062F967-CEBB-6C40-840C-DC82DFE0C6DC}" destId="{26321760-66EF-F841-83DD-328AC43CD710}" srcOrd="0" destOrd="0" presId="urn:microsoft.com/office/officeart/2005/8/layout/vList2"/>
    <dgm:cxn modelId="{94AA8DB7-77BF-A04C-9DA4-5CD516E19A37}" type="presOf" srcId="{BE68D41E-129B-BC4F-A3C6-62DA1500B839}" destId="{AB0B16E4-D59A-2C4B-A4E6-003030AB98BD}" srcOrd="0" destOrd="0" presId="urn:microsoft.com/office/officeart/2005/8/layout/vList2"/>
    <dgm:cxn modelId="{5B956DB9-505F-EB4E-8BCA-57DDBA815580}" type="presOf" srcId="{8CD4F139-C6D8-844B-8476-14F0594B054D}" destId="{EAEDE2B1-67D2-D848-84BE-0E9E04CDFD5D}" srcOrd="0" destOrd="0" presId="urn:microsoft.com/office/officeart/2005/8/layout/vList2"/>
    <dgm:cxn modelId="{26D7C7D4-48B0-7245-A9ED-691BBEB7C3C4}" srcId="{8CD4F139-C6D8-844B-8476-14F0594B054D}" destId="{BE68D41E-129B-BC4F-A3C6-62DA1500B839}" srcOrd="0" destOrd="0" parTransId="{1BE15212-E279-FF48-9678-D34563313464}" sibTransId="{39B1FB98-4F47-B242-839F-CF47F52B8972}"/>
    <dgm:cxn modelId="{E73EA63C-BB27-BE4A-A612-1DB81BFFC445}" type="presParOf" srcId="{EAEDE2B1-67D2-D848-84BE-0E9E04CDFD5D}" destId="{AB0B16E4-D59A-2C4B-A4E6-003030AB98BD}" srcOrd="0" destOrd="0" presId="urn:microsoft.com/office/officeart/2005/8/layout/vList2"/>
    <dgm:cxn modelId="{E6E4BD5E-8481-4A43-8D9A-15F9FE3C7079}" type="presParOf" srcId="{EAEDE2B1-67D2-D848-84BE-0E9E04CDFD5D}" destId="{C5C79C50-74F9-D942-A9C6-E0F62FC9A8CB}" srcOrd="1" destOrd="0" presId="urn:microsoft.com/office/officeart/2005/8/layout/vList2"/>
    <dgm:cxn modelId="{4821C78E-D7C8-E843-8BB9-572A54F067B3}" type="presParOf" srcId="{EAEDE2B1-67D2-D848-84BE-0E9E04CDFD5D}" destId="{26321760-66EF-F841-83DD-328AC43CD710}" srcOrd="2" destOrd="0" presId="urn:microsoft.com/office/officeart/2005/8/layout/vList2"/>
    <dgm:cxn modelId="{C32299FA-A5E6-7F4F-9F5E-92E3924615B6}" type="presParOf" srcId="{EAEDE2B1-67D2-D848-84BE-0E9E04CDFD5D}" destId="{2182BE45-15AF-2345-8964-0EC07B731C17}" srcOrd="3" destOrd="0" presId="urn:microsoft.com/office/officeart/2005/8/layout/vList2"/>
    <dgm:cxn modelId="{9F297925-D8D8-A94F-A255-27945133160E}" type="presParOf" srcId="{EAEDE2B1-67D2-D848-84BE-0E9E04CDFD5D}" destId="{6FBAE0E4-DAE8-244B-9BBC-7D3F82FD3234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6022D41-5009-E14F-9108-C6DC2F443FA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GB"/>
        </a:p>
      </dgm:t>
    </dgm:pt>
    <dgm:pt modelId="{D53F435C-191E-BB4F-93EC-B143516F37FE}">
      <dgm:prSet custT="1"/>
      <dgm:spPr/>
      <dgm:t>
        <a:bodyPr/>
        <a:lstStyle/>
        <a:p>
          <a:r>
            <a:rPr lang="en-GB" sz="4800">
              <a:solidFill>
                <a:schemeClr val="tx1"/>
              </a:solidFill>
            </a:rPr>
            <a:t>Types:</a:t>
          </a:r>
          <a:endParaRPr lang="en-MK" sz="4800">
            <a:solidFill>
              <a:schemeClr val="tx1"/>
            </a:solidFill>
          </a:endParaRPr>
        </a:p>
      </dgm:t>
    </dgm:pt>
    <dgm:pt modelId="{165E105A-136A-F14B-B7D3-846617DB6AE1}" type="parTrans" cxnId="{0494719B-368F-E64D-9DF2-9132FB7A5B5A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0103E007-975F-254C-BFD0-97471C96EEFA}" type="sibTrans" cxnId="{0494719B-368F-E64D-9DF2-9132FB7A5B5A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E0CD4E89-F456-ED40-8AD5-A8251C809121}">
      <dgm:prSet custT="1"/>
      <dgm:spPr/>
      <dgm:t>
        <a:bodyPr/>
        <a:lstStyle/>
        <a:p>
          <a:r>
            <a:rPr lang="en-GB" sz="3600">
              <a:solidFill>
                <a:schemeClr val="tx1"/>
              </a:solidFill>
            </a:rPr>
            <a:t>Hierarchical</a:t>
          </a:r>
          <a:endParaRPr lang="en-MK" sz="3600">
            <a:solidFill>
              <a:schemeClr val="tx1"/>
            </a:solidFill>
          </a:endParaRPr>
        </a:p>
      </dgm:t>
    </dgm:pt>
    <dgm:pt modelId="{A5D4E472-1041-874F-8D06-C9E23E5780C9}" type="parTrans" cxnId="{E867BDBF-6FE7-1E44-A565-F8B56762CF1B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91352D3F-9F1A-8547-B895-114E37FCB179}" type="sibTrans" cxnId="{E867BDBF-6FE7-1E44-A565-F8B56762CF1B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453FDB2D-D510-294F-AD7B-ABD34FAD05DA}">
      <dgm:prSet custT="1"/>
      <dgm:spPr/>
      <dgm:t>
        <a:bodyPr/>
        <a:lstStyle/>
        <a:p>
          <a:r>
            <a:rPr lang="en-GB" sz="3600">
              <a:solidFill>
                <a:schemeClr val="tx1"/>
              </a:solidFill>
            </a:rPr>
            <a:t>Spider</a:t>
          </a:r>
          <a:endParaRPr lang="en-MK" sz="3600">
            <a:solidFill>
              <a:schemeClr val="tx1"/>
            </a:solidFill>
          </a:endParaRPr>
        </a:p>
      </dgm:t>
    </dgm:pt>
    <dgm:pt modelId="{DED1771A-E11C-434D-B67C-2638F211C9B0}" type="parTrans" cxnId="{975787D1-9B3A-8745-B157-CC8978D9A5DD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D34394D0-4BE2-604B-B761-AE6A9CA7506D}" type="sibTrans" cxnId="{975787D1-9B3A-8745-B157-CC8978D9A5DD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8335C171-ED4C-6C4E-B2D7-1D59893CCA1D}">
      <dgm:prSet custT="1"/>
      <dgm:spPr/>
      <dgm:t>
        <a:bodyPr/>
        <a:lstStyle/>
        <a:p>
          <a:r>
            <a:rPr lang="en-GB" sz="3600">
              <a:solidFill>
                <a:schemeClr val="tx1"/>
              </a:solidFill>
            </a:rPr>
            <a:t>Flowchart</a:t>
          </a:r>
          <a:endParaRPr lang="en-MK" sz="3600">
            <a:solidFill>
              <a:schemeClr val="tx1"/>
            </a:solidFill>
          </a:endParaRPr>
        </a:p>
      </dgm:t>
    </dgm:pt>
    <dgm:pt modelId="{CACF61AD-A206-5C45-9896-A24A7778A73D}" type="parTrans" cxnId="{A25890F4-1920-9742-AC39-AA0DFD9FB9FF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9E28DCBD-5A13-E048-AC3D-E68055FFAA3E}" type="sibTrans" cxnId="{A25890F4-1920-9742-AC39-AA0DFD9FB9FF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5F2966EB-C33B-464F-B430-0C9777CCC2DC}">
      <dgm:prSet custT="1"/>
      <dgm:spPr/>
      <dgm:t>
        <a:bodyPr/>
        <a:lstStyle/>
        <a:p>
          <a:r>
            <a:rPr lang="en-GB" sz="3600">
              <a:solidFill>
                <a:schemeClr val="tx1"/>
              </a:solidFill>
            </a:rPr>
            <a:t>etc.</a:t>
          </a:r>
          <a:endParaRPr lang="en-MK" sz="3600">
            <a:solidFill>
              <a:schemeClr val="tx1"/>
            </a:solidFill>
          </a:endParaRPr>
        </a:p>
      </dgm:t>
    </dgm:pt>
    <dgm:pt modelId="{3203015A-335F-8748-830A-EF9870FD0FCD}" type="parTrans" cxnId="{A30ED07B-9352-9E44-AF96-86D7FCEC6BE8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B93E771F-3992-8541-BC8A-AD247CC8C731}" type="sibTrans" cxnId="{A30ED07B-9352-9E44-AF96-86D7FCEC6BE8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15102B18-F040-664E-A471-4EA9DA359694}" type="pres">
      <dgm:prSet presAssocID="{A6022D41-5009-E14F-9108-C6DC2F443FAF}" presName="linear" presStyleCnt="0">
        <dgm:presLayoutVars>
          <dgm:animLvl val="lvl"/>
          <dgm:resizeHandles val="exact"/>
        </dgm:presLayoutVars>
      </dgm:prSet>
      <dgm:spPr/>
    </dgm:pt>
    <dgm:pt modelId="{5810E616-7492-9E43-82DF-2F3294F1729E}" type="pres">
      <dgm:prSet presAssocID="{D53F435C-191E-BB4F-93EC-B143516F37FE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F02B1D9B-7241-FB4D-A90F-FA63DDC5066C}" type="pres">
      <dgm:prSet presAssocID="{D53F435C-191E-BB4F-93EC-B143516F37FE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6AA93A0F-B92E-4447-ADBA-50BB7F44EEC0}" type="presOf" srcId="{453FDB2D-D510-294F-AD7B-ABD34FAD05DA}" destId="{F02B1D9B-7241-FB4D-A90F-FA63DDC5066C}" srcOrd="0" destOrd="1" presId="urn:microsoft.com/office/officeart/2005/8/layout/vList2"/>
    <dgm:cxn modelId="{D6052828-9D88-7B4E-9858-00AC0B6B56D0}" type="presOf" srcId="{E0CD4E89-F456-ED40-8AD5-A8251C809121}" destId="{F02B1D9B-7241-FB4D-A90F-FA63DDC5066C}" srcOrd="0" destOrd="0" presId="urn:microsoft.com/office/officeart/2005/8/layout/vList2"/>
    <dgm:cxn modelId="{472A2742-45F7-014D-A383-D435DEFFEB7F}" type="presOf" srcId="{D53F435C-191E-BB4F-93EC-B143516F37FE}" destId="{5810E616-7492-9E43-82DF-2F3294F1729E}" srcOrd="0" destOrd="0" presId="urn:microsoft.com/office/officeart/2005/8/layout/vList2"/>
    <dgm:cxn modelId="{A30ED07B-9352-9E44-AF96-86D7FCEC6BE8}" srcId="{D53F435C-191E-BB4F-93EC-B143516F37FE}" destId="{5F2966EB-C33B-464F-B430-0C9777CCC2DC}" srcOrd="3" destOrd="0" parTransId="{3203015A-335F-8748-830A-EF9870FD0FCD}" sibTransId="{B93E771F-3992-8541-BC8A-AD247CC8C731}"/>
    <dgm:cxn modelId="{0494719B-368F-E64D-9DF2-9132FB7A5B5A}" srcId="{A6022D41-5009-E14F-9108-C6DC2F443FAF}" destId="{D53F435C-191E-BB4F-93EC-B143516F37FE}" srcOrd="0" destOrd="0" parTransId="{165E105A-136A-F14B-B7D3-846617DB6AE1}" sibTransId="{0103E007-975F-254C-BFD0-97471C96EEFA}"/>
    <dgm:cxn modelId="{7E88ECA8-A51E-E54C-B320-A58E57959F7C}" type="presOf" srcId="{8335C171-ED4C-6C4E-B2D7-1D59893CCA1D}" destId="{F02B1D9B-7241-FB4D-A90F-FA63DDC5066C}" srcOrd="0" destOrd="2" presId="urn:microsoft.com/office/officeart/2005/8/layout/vList2"/>
    <dgm:cxn modelId="{E867BDBF-6FE7-1E44-A565-F8B56762CF1B}" srcId="{D53F435C-191E-BB4F-93EC-B143516F37FE}" destId="{E0CD4E89-F456-ED40-8AD5-A8251C809121}" srcOrd="0" destOrd="0" parTransId="{A5D4E472-1041-874F-8D06-C9E23E5780C9}" sibTransId="{91352D3F-9F1A-8547-B895-114E37FCB179}"/>
    <dgm:cxn modelId="{1E3261D1-E52A-544E-8375-E11CB642E80E}" type="presOf" srcId="{A6022D41-5009-E14F-9108-C6DC2F443FAF}" destId="{15102B18-F040-664E-A471-4EA9DA359694}" srcOrd="0" destOrd="0" presId="urn:microsoft.com/office/officeart/2005/8/layout/vList2"/>
    <dgm:cxn modelId="{975787D1-9B3A-8745-B157-CC8978D9A5DD}" srcId="{D53F435C-191E-BB4F-93EC-B143516F37FE}" destId="{453FDB2D-D510-294F-AD7B-ABD34FAD05DA}" srcOrd="1" destOrd="0" parTransId="{DED1771A-E11C-434D-B67C-2638F211C9B0}" sibTransId="{D34394D0-4BE2-604B-B761-AE6A9CA7506D}"/>
    <dgm:cxn modelId="{DB1587EC-AFD4-6041-8FA1-7CD9A42BB4D5}" type="presOf" srcId="{5F2966EB-C33B-464F-B430-0C9777CCC2DC}" destId="{F02B1D9B-7241-FB4D-A90F-FA63DDC5066C}" srcOrd="0" destOrd="3" presId="urn:microsoft.com/office/officeart/2005/8/layout/vList2"/>
    <dgm:cxn modelId="{A25890F4-1920-9742-AC39-AA0DFD9FB9FF}" srcId="{D53F435C-191E-BB4F-93EC-B143516F37FE}" destId="{8335C171-ED4C-6C4E-B2D7-1D59893CCA1D}" srcOrd="2" destOrd="0" parTransId="{CACF61AD-A206-5C45-9896-A24A7778A73D}" sibTransId="{9E28DCBD-5A13-E048-AC3D-E68055FFAA3E}"/>
    <dgm:cxn modelId="{D26A4D36-88C2-1C48-B9CE-2D20A4C1BA3B}" type="presParOf" srcId="{15102B18-F040-664E-A471-4EA9DA359694}" destId="{5810E616-7492-9E43-82DF-2F3294F1729E}" srcOrd="0" destOrd="0" presId="urn:microsoft.com/office/officeart/2005/8/layout/vList2"/>
    <dgm:cxn modelId="{CA4A6FF0-5CED-D44C-BDB3-918BBDE6DCE1}" type="presParOf" srcId="{15102B18-F040-664E-A471-4EA9DA359694}" destId="{F02B1D9B-7241-FB4D-A90F-FA63DDC5066C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dirty="0">
              <a:solidFill>
                <a:schemeClr val="tx1"/>
              </a:solidFill>
            </a:rPr>
            <a:t>Try building a concept map about your upcoming training</a:t>
          </a:r>
          <a:endParaRPr lang="en-MK" dirty="0">
            <a:solidFill>
              <a:schemeClr val="tx1"/>
            </a:solidFill>
          </a:endParaRP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/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/>
        </a:p>
      </dgm:t>
    </dgm:pt>
    <dgm:pt modelId="{AE7DDAF8-9329-4B46-B2C5-90F3EC04FB9D}">
      <dgm:prSet/>
      <dgm:spPr/>
      <dgm:t>
        <a:bodyPr/>
        <a:lstStyle/>
        <a:p>
          <a:pPr algn="ctr"/>
          <a:r>
            <a:rPr lang="en-MK" dirty="0">
              <a:solidFill>
                <a:schemeClr val="tx1"/>
              </a:solidFill>
            </a:rPr>
            <a:t>use any graphical tool or do it on paper</a:t>
          </a:r>
        </a:p>
      </dgm:t>
    </dgm:pt>
    <dgm:pt modelId="{E0271AF6-B561-9A4E-A779-46EA51C50850}" type="parTrans" cxnId="{52007E8F-0435-2C4F-A4E3-E889EDB48B3D}">
      <dgm:prSet/>
      <dgm:spPr/>
      <dgm:t>
        <a:bodyPr/>
        <a:lstStyle/>
        <a:p>
          <a:endParaRPr lang="en-GB"/>
        </a:p>
      </dgm:t>
    </dgm:pt>
    <dgm:pt modelId="{D1F847D7-1003-514B-9B81-0A649E43A8CC}" type="sibTrans" cxnId="{52007E8F-0435-2C4F-A4E3-E889EDB48B3D}">
      <dgm:prSet/>
      <dgm:spPr/>
      <dgm:t>
        <a:bodyPr/>
        <a:lstStyle/>
        <a:p>
          <a:endParaRPr lang="en-GB"/>
        </a:p>
      </dgm:t>
    </dgm:pt>
    <dgm:pt modelId="{E28AE367-9A0D-C84C-B61C-79E407D8C0D3}">
      <dgm:prSet/>
      <dgm:spPr/>
      <dgm:t>
        <a:bodyPr/>
        <a:lstStyle/>
        <a:p>
          <a:pPr algn="ctr"/>
          <a:r>
            <a:rPr lang="en-MK" dirty="0">
              <a:solidFill>
                <a:schemeClr val="tx1"/>
              </a:solidFill>
            </a:rPr>
            <a:t>option: </a:t>
          </a:r>
          <a:r>
            <a:rPr lang="en-MK" dirty="0">
              <a:solidFill>
                <a:schemeClr val="tx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draw.io</a:t>
          </a:r>
          <a:endParaRPr lang="en-MK" dirty="0">
            <a:solidFill>
              <a:schemeClr val="tx1"/>
            </a:solidFill>
          </a:endParaRPr>
        </a:p>
      </dgm:t>
    </dgm:pt>
    <dgm:pt modelId="{B5703426-2B92-4747-937D-166409128F28}" type="parTrans" cxnId="{1CBE5E94-74E1-9340-AB47-5BD0F46F0DF5}">
      <dgm:prSet/>
      <dgm:spPr/>
      <dgm:t>
        <a:bodyPr/>
        <a:lstStyle/>
        <a:p>
          <a:endParaRPr lang="en-GB"/>
        </a:p>
      </dgm:t>
    </dgm:pt>
    <dgm:pt modelId="{B338DAF0-AC6C-1843-AA10-5FE5733889EE}" type="sibTrans" cxnId="{1CBE5E94-74E1-9340-AB47-5BD0F46F0DF5}">
      <dgm:prSet/>
      <dgm:spPr/>
      <dgm:t>
        <a:bodyPr/>
        <a:lstStyle/>
        <a:p>
          <a:endParaRPr lang="en-GB"/>
        </a:p>
      </dgm:t>
    </dgm:pt>
    <dgm:pt modelId="{EB47A7F0-0ADA-E348-868E-C143F53B3DBF}">
      <dgm:prSet/>
      <dgm:spPr/>
      <dgm:t>
        <a:bodyPr/>
        <a:lstStyle/>
        <a:p>
          <a:pPr algn="ctr"/>
          <a:r>
            <a:rPr lang="en-MK" dirty="0">
              <a:solidFill>
                <a:schemeClr val="tx1"/>
              </a:solidFill>
            </a:rPr>
            <a:t>category: Maps</a:t>
          </a:r>
        </a:p>
      </dgm:t>
    </dgm:pt>
    <dgm:pt modelId="{B5BA009D-C9AB-5A40-B117-497A72AF18EB}" type="parTrans" cxnId="{8121CE03-6D0A-1348-91CA-5A5C8D857286}">
      <dgm:prSet/>
      <dgm:spPr/>
      <dgm:t>
        <a:bodyPr/>
        <a:lstStyle/>
        <a:p>
          <a:endParaRPr lang="en-GB"/>
        </a:p>
      </dgm:t>
    </dgm:pt>
    <dgm:pt modelId="{B412DF46-7624-7B41-B0EF-0807DFB7A521}" type="sibTrans" cxnId="{8121CE03-6D0A-1348-91CA-5A5C8D857286}">
      <dgm:prSet/>
      <dgm:spPr/>
      <dgm:t>
        <a:bodyPr/>
        <a:lstStyle/>
        <a:p>
          <a:endParaRPr lang="en-GB"/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40F9DA01-5A42-2B4B-AA1B-F13684C146BF}" type="presOf" srcId="{AE7DDAF8-9329-4B46-B2C5-90F3EC04FB9D}" destId="{48FC9931-A37F-BE4A-9E5E-518164571207}" srcOrd="0" destOrd="1" presId="urn:microsoft.com/office/officeart/2005/8/layout/default"/>
    <dgm:cxn modelId="{8121CE03-6D0A-1348-91CA-5A5C8D857286}" srcId="{E28AE367-9A0D-C84C-B61C-79E407D8C0D3}" destId="{EB47A7F0-0ADA-E348-868E-C143F53B3DBF}" srcOrd="0" destOrd="0" parTransId="{B5BA009D-C9AB-5A40-B117-497A72AF18EB}" sibTransId="{B412DF46-7624-7B41-B0EF-0807DFB7A521}"/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8CA89B70-0A9D-9B49-9EE0-FC1323DDC20B}" type="presOf" srcId="{EB47A7F0-0ADA-E348-868E-C143F53B3DBF}" destId="{48FC9931-A37F-BE4A-9E5E-518164571207}" srcOrd="0" destOrd="3" presId="urn:microsoft.com/office/officeart/2005/8/layout/default"/>
    <dgm:cxn modelId="{9AE80C73-C632-2243-917B-BECDED6122CA}" type="presOf" srcId="{E28AE367-9A0D-C84C-B61C-79E407D8C0D3}" destId="{48FC9931-A37F-BE4A-9E5E-518164571207}" srcOrd="0" destOrd="2" presId="urn:microsoft.com/office/officeart/2005/8/layout/default"/>
    <dgm:cxn modelId="{52007E8F-0435-2C4F-A4E3-E889EDB48B3D}" srcId="{E7CEDF8B-EC81-784F-A4F5-4C39F4CEDF3C}" destId="{AE7DDAF8-9329-4B46-B2C5-90F3EC04FB9D}" srcOrd="0" destOrd="0" parTransId="{E0271AF6-B561-9A4E-A779-46EA51C50850}" sibTransId="{D1F847D7-1003-514B-9B81-0A649E43A8CC}"/>
    <dgm:cxn modelId="{1CBE5E94-74E1-9340-AB47-5BD0F46F0DF5}" srcId="{E7CEDF8B-EC81-784F-A4F5-4C39F4CEDF3C}" destId="{E28AE367-9A0D-C84C-B61C-79E407D8C0D3}" srcOrd="1" destOrd="0" parTransId="{B5703426-2B92-4747-937D-166409128F28}" sibTransId="{B338DAF0-AC6C-1843-AA10-5FE5733889EE}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D4CA65D7-AE95-244B-8F1A-B561525389D7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92DCAAE2-3768-AD44-8B4C-1936FAC6812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Title</a:t>
          </a:r>
          <a:endParaRPr lang="en-MK" dirty="0">
            <a:solidFill>
              <a:schemeClr val="tx1"/>
            </a:solidFill>
          </a:endParaRPr>
        </a:p>
      </dgm:t>
    </dgm:pt>
    <dgm:pt modelId="{EBBA2BAE-43E1-3346-8BDC-38FD95804DF0}" type="parTrans" cxnId="{50A73CF8-2601-3C43-B635-1306B21EF42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9D0B464-24CD-6E47-B135-EB3851005D5B}" type="sibTrans" cxnId="{50A73CF8-2601-3C43-B635-1306B21EF42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91D133F-9B11-D24C-9CB0-FE373643759F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Training Description</a:t>
          </a:r>
          <a:endParaRPr lang="en-MK" dirty="0">
            <a:solidFill>
              <a:schemeClr val="tx1"/>
            </a:solidFill>
          </a:endParaRPr>
        </a:p>
      </dgm:t>
    </dgm:pt>
    <dgm:pt modelId="{27B1A45B-427C-3846-84AA-94425D9ED792}" type="parTrans" cxnId="{C106EBB9-8AE8-654B-B961-5C70192BDCC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F965B12-D430-6442-AB6E-9C6B591761FB}" type="sibTrans" cxnId="{C106EBB9-8AE8-654B-B961-5C70192BDCC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98ED6EF-7BD4-4B44-94FD-0E13495E0E17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Target audience</a:t>
          </a:r>
          <a:endParaRPr lang="en-MK" dirty="0">
            <a:solidFill>
              <a:schemeClr val="tx1"/>
            </a:solidFill>
          </a:endParaRPr>
        </a:p>
      </dgm:t>
    </dgm:pt>
    <dgm:pt modelId="{739A61AB-43C3-254C-B755-30F5892F39AA}" type="parTrans" cxnId="{FAF4F3B5-D397-5F40-9C01-292D8FC7B77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08E4501-1717-2145-B5C4-E2EA4DE34FFC}" type="sibTrans" cxnId="{FAF4F3B5-D397-5F40-9C01-292D8FC7B77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DF65594-90FE-A34F-8150-7884180AA51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Primary Language</a:t>
          </a:r>
          <a:endParaRPr lang="en-MK" dirty="0">
            <a:solidFill>
              <a:schemeClr val="tx1"/>
            </a:solidFill>
          </a:endParaRPr>
        </a:p>
      </dgm:t>
    </dgm:pt>
    <dgm:pt modelId="{86A5033F-0C51-394C-9CCC-DD608DE523B9}" type="parTrans" cxnId="{BCB7C521-AF97-C944-A472-C84DE953A05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98278F1-F0F2-6344-A28F-D44DCC1BA314}" type="sibTrans" cxnId="{BCB7C521-AF97-C944-A472-C84DE953A05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82EFBC7-E21C-F142-AFC8-79E046653DCA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Prerequisites</a:t>
          </a:r>
          <a:endParaRPr lang="en-MK" dirty="0">
            <a:solidFill>
              <a:schemeClr val="tx1"/>
            </a:solidFill>
          </a:endParaRPr>
        </a:p>
      </dgm:t>
    </dgm:pt>
    <dgm:pt modelId="{3B403835-FBFD-B744-B27B-E3EBE7AB0425}" type="parTrans" cxnId="{48371CED-ADD1-054C-BBD8-B49B79267D9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1BD4327-ED47-1740-9872-4CA69FB669C0}" type="sibTrans" cxnId="{48371CED-ADD1-054C-BBD8-B49B79267D9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93B55B8-56C8-F546-BC95-DBBE34649F4F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Duration</a:t>
          </a:r>
          <a:endParaRPr lang="en-MK" dirty="0">
            <a:solidFill>
              <a:schemeClr val="tx1"/>
            </a:solidFill>
          </a:endParaRPr>
        </a:p>
      </dgm:t>
    </dgm:pt>
    <dgm:pt modelId="{8EA80EFF-2F16-DD49-899F-C54B56354D17}" type="parTrans" cxnId="{3853A2EF-2A6E-A841-B85A-215E7A7B78E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783EB97-A383-6C4A-B89C-0C221A74A98C}" type="sibTrans" cxnId="{3853A2EF-2A6E-A841-B85A-215E7A7B78E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252DB11-87BF-D44A-8BFE-985925700125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Certification Information</a:t>
          </a:r>
          <a:endParaRPr lang="en-MK" dirty="0">
            <a:solidFill>
              <a:schemeClr val="tx1"/>
            </a:solidFill>
          </a:endParaRPr>
        </a:p>
      </dgm:t>
    </dgm:pt>
    <dgm:pt modelId="{307C55AD-2FE3-7745-9674-8A121C9E444F}" type="parTrans" cxnId="{E25FA5AC-E492-F847-A60F-83B55CF73F2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6D71175-EE2B-9948-AE90-FFDCDAEF3E82}" type="sibTrans" cxnId="{E25FA5AC-E492-F847-A60F-83B55CF73F2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83F9A92-B3A7-7448-BA20-1E708A47108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Author(s)</a:t>
          </a:r>
          <a:endParaRPr lang="en-MK" dirty="0">
            <a:solidFill>
              <a:schemeClr val="tx1"/>
            </a:solidFill>
          </a:endParaRPr>
        </a:p>
      </dgm:t>
    </dgm:pt>
    <dgm:pt modelId="{72A2D069-7686-C543-8DA0-88CD22B98A30}" type="parTrans" cxnId="{3D766E96-6AB6-DA45-A942-943A710F244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0CF460E-E2D0-F94F-8E19-270E32B59BBF}" type="sibTrans" cxnId="{3D766E96-6AB6-DA45-A942-943A710F244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0C5AF9B-D838-7B46-A848-A287344FEE5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PID</a:t>
          </a:r>
          <a:endParaRPr lang="en-MK" dirty="0">
            <a:solidFill>
              <a:schemeClr val="tx1"/>
            </a:solidFill>
          </a:endParaRPr>
        </a:p>
      </dgm:t>
    </dgm:pt>
    <dgm:pt modelId="{5B1CBF92-62C7-3C4F-855F-99215425AECD}" type="parTrans" cxnId="{1AE7C963-C9B5-8949-BFE5-14F8C78D3A0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773AC5F-6C7A-B54E-8656-9BCB06329CC3}" type="sibTrans" cxnId="{1AE7C963-C9B5-8949-BFE5-14F8C78D3A0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7186170-013B-DB4D-A8EC-A1B3C14555F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Accessibility Mission</a:t>
          </a:r>
          <a:endParaRPr lang="en-MK" dirty="0">
            <a:solidFill>
              <a:schemeClr val="tx1"/>
            </a:solidFill>
          </a:endParaRPr>
        </a:p>
      </dgm:t>
    </dgm:pt>
    <dgm:pt modelId="{DEBC1EF1-4F2B-3240-BADC-9603128B86DA}" type="parTrans" cxnId="{B8919963-CE9C-0446-8B19-AEC3D648388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527684F-D048-E449-8B9A-6F7F9E40CE5E}" type="sibTrans" cxnId="{B8919963-CE9C-0446-8B19-AEC3D648388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DD10F8C-3C23-B647-A27B-91D121FBC57F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Type</a:t>
          </a:r>
          <a:endParaRPr lang="en-MK" dirty="0">
            <a:solidFill>
              <a:schemeClr val="tx1"/>
            </a:solidFill>
          </a:endParaRPr>
        </a:p>
      </dgm:t>
    </dgm:pt>
    <dgm:pt modelId="{2F95B3B1-56E8-2644-92EB-F7504116F5CC}" type="parTrans" cxnId="{5BA683F5-23DB-D94C-882A-98E9A4F673D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CD56DE5-F428-724A-80C8-F2986525C938}" type="sibTrans" cxnId="{5BA683F5-23DB-D94C-882A-98E9A4F673D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A0D03B2-FDA8-C248-9531-496F0AF50BB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Date/Time</a:t>
          </a:r>
          <a:endParaRPr lang="en-MK" dirty="0">
            <a:solidFill>
              <a:schemeClr val="tx1"/>
            </a:solidFill>
          </a:endParaRPr>
        </a:p>
      </dgm:t>
    </dgm:pt>
    <dgm:pt modelId="{1D7518F7-1030-F94F-BCD6-CF42B12295BA}" type="parTrans" cxnId="{02FDB3B4-F1B0-DA4F-930F-83BC5C678C6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DAD09AC-25AE-4448-AAA6-B54C232CDF58}" type="sibTrans" cxnId="{02FDB3B4-F1B0-DA4F-930F-83BC5C678C6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B5B9338-6A9D-E44B-B369-90156C3FA235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Location</a:t>
          </a:r>
          <a:endParaRPr lang="en-MK" dirty="0">
            <a:solidFill>
              <a:schemeClr val="tx1"/>
            </a:solidFill>
          </a:endParaRPr>
        </a:p>
      </dgm:t>
    </dgm:pt>
    <dgm:pt modelId="{43CF7802-503D-8148-98B8-F5F079B0F8FD}" type="parTrans" cxnId="{E86660D9-71BB-6449-952A-35549F54F1F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7B5BE07-7D37-2746-AE5D-DAC8EDCAE294}" type="sibTrans" cxnId="{E86660D9-71BB-6449-952A-35549F54F1F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E81167F-3253-6947-A21B-9E2DB92A08D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Expertise Level</a:t>
          </a:r>
          <a:endParaRPr lang="en-MK" dirty="0">
            <a:solidFill>
              <a:schemeClr val="tx1"/>
            </a:solidFill>
          </a:endParaRPr>
        </a:p>
      </dgm:t>
    </dgm:pt>
    <dgm:pt modelId="{7B0C3421-26A3-8A46-879E-4C42920E0149}" type="parTrans" cxnId="{90CD2758-2F6B-4349-83C0-947001FE698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54D5427-8D44-0A4E-AC50-34EF4E418BED}" type="sibTrans" cxnId="{90CD2758-2F6B-4349-83C0-947001FE698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D355064-144B-984A-ABA7-6696FDDE4049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Access Cost</a:t>
          </a:r>
          <a:endParaRPr lang="en-MK" dirty="0">
            <a:solidFill>
              <a:schemeClr val="tx1"/>
            </a:solidFill>
          </a:endParaRPr>
        </a:p>
      </dgm:t>
    </dgm:pt>
    <dgm:pt modelId="{3DC27AA5-95E3-284B-80AE-54299D017E49}" type="parTrans" cxnId="{A18FCB2D-C70E-9B4D-9D83-0FAC8ED2CFF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EC26BD2-2832-F947-92F3-230CD90E71F0}" type="sibTrans" cxnId="{A18FCB2D-C70E-9B4D-9D83-0FAC8ED2CFF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D6E313-F04A-4949-A1E2-0EFECC4C817C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Training objectives</a:t>
          </a:r>
          <a:endParaRPr lang="en-MK" dirty="0">
            <a:solidFill>
              <a:schemeClr val="tx1"/>
            </a:solidFill>
          </a:endParaRPr>
        </a:p>
      </dgm:t>
    </dgm:pt>
    <dgm:pt modelId="{849C18DC-9227-2347-A390-AFAF815D805B}" type="parTrans" cxnId="{503650F1-3536-094F-8A82-5B75F3172E7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0E7F82C-D243-E04E-A267-A6B5884E1A21}" type="sibTrans" cxnId="{503650F1-3536-094F-8A82-5B75F3172E7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BA01B3-DC36-DD48-8B24-8724236E2A8A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Keywords</a:t>
          </a:r>
          <a:endParaRPr lang="en-MK" dirty="0">
            <a:solidFill>
              <a:schemeClr val="tx1"/>
            </a:solidFill>
          </a:endParaRPr>
        </a:p>
      </dgm:t>
    </dgm:pt>
    <dgm:pt modelId="{98CC3C07-869A-AD45-8DB9-F3892DB0294E}" type="parTrans" cxnId="{7BE11C7E-4B0A-F74D-AAC7-4C35D56B56E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B95DC49-DA01-6844-A5B2-916B22B8B6F7}" type="sibTrans" cxnId="{7BE11C7E-4B0A-F74D-AAC7-4C35D56B56E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F1BAADE-BB64-8545-B8E2-0DB64D0F08BC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Agenda</a:t>
          </a:r>
          <a:endParaRPr lang="en-MK" dirty="0">
            <a:solidFill>
              <a:schemeClr val="tx1"/>
            </a:solidFill>
          </a:endParaRPr>
        </a:p>
      </dgm:t>
    </dgm:pt>
    <dgm:pt modelId="{7B0B9029-C73E-E64F-A7CE-D43ACFB1C041}" type="parTrans" cxnId="{CC775D04-FDB2-F74A-A79D-7EBF16A3715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A895FC7-B1AC-9446-A4BD-64B9B32EC2FB}" type="sibTrans" cxnId="{CC775D04-FDB2-F74A-A79D-7EBF16A3715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939FE7F-2B07-614D-9F90-B62A9FDAA162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Resources and Materials</a:t>
          </a:r>
          <a:endParaRPr lang="en-MK" dirty="0">
            <a:solidFill>
              <a:schemeClr val="tx1"/>
            </a:solidFill>
          </a:endParaRPr>
        </a:p>
      </dgm:t>
    </dgm:pt>
    <dgm:pt modelId="{77EB8996-2816-034F-9710-AE0774609DCB}" type="parTrans" cxnId="{FF598206-7224-D641-A3AD-5BC8866C2C7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1A8EEDE-C9C0-7C4F-ADCC-C1029FD438DE}" type="sibTrans" cxnId="{FF598206-7224-D641-A3AD-5BC8866C2C7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1E28673-CFCA-C343-9407-AC622AED5D65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Trainer(s)</a:t>
          </a:r>
          <a:endParaRPr lang="en-MK" dirty="0">
            <a:solidFill>
              <a:schemeClr val="tx1"/>
            </a:solidFill>
          </a:endParaRPr>
        </a:p>
      </dgm:t>
    </dgm:pt>
    <dgm:pt modelId="{DC8E2AEF-9D8B-2E4D-9910-EF60AF22BBC4}" type="parTrans" cxnId="{21707E34-A4C4-6F4D-81C7-B34CB53597B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D993DF4-3B5F-2949-8A6E-64E3028AC3DE}" type="sibTrans" cxnId="{21707E34-A4C4-6F4D-81C7-B34CB53597B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C93C703-587D-6641-9DCF-474A95FA1BD8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Contact information</a:t>
          </a:r>
          <a:endParaRPr lang="en-MK" dirty="0">
            <a:solidFill>
              <a:schemeClr val="tx1"/>
            </a:solidFill>
          </a:endParaRPr>
        </a:p>
      </dgm:t>
    </dgm:pt>
    <dgm:pt modelId="{979DDA5A-2FC0-A742-8884-0C49978AF9D9}" type="parTrans" cxnId="{A39FCE48-D939-D649-A35F-1DA71ED444E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955DA0D-02C2-A24D-9DF1-6FC1B83CA4FE}" type="sibTrans" cxnId="{A39FCE48-D939-D649-A35F-1DA71ED444E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0F968FD-7457-474F-924B-823D3D06FECA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License</a:t>
          </a:r>
          <a:endParaRPr lang="en-MK" dirty="0">
            <a:solidFill>
              <a:schemeClr val="tx1"/>
            </a:solidFill>
          </a:endParaRPr>
        </a:p>
      </dgm:t>
    </dgm:pt>
    <dgm:pt modelId="{22F73337-6EC1-8C46-BC58-E1012497F4E0}" type="parTrans" cxnId="{6D9328E2-DC67-7243-AD72-48E71B0C984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8E7AA52-ECC4-B34C-AAF9-62204DD51B42}" type="sibTrans" cxnId="{6D9328E2-DC67-7243-AD72-48E71B0C984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476A947-108A-564F-9DDF-E17627A99FEE}" type="pres">
      <dgm:prSet presAssocID="{D4CA65D7-AE95-244B-8F1A-B561525389D7}" presName="diagram" presStyleCnt="0">
        <dgm:presLayoutVars>
          <dgm:dir/>
          <dgm:resizeHandles val="exact"/>
        </dgm:presLayoutVars>
      </dgm:prSet>
      <dgm:spPr/>
    </dgm:pt>
    <dgm:pt modelId="{0D55E7DE-75BE-964F-BD09-72A1AE969C51}" type="pres">
      <dgm:prSet presAssocID="{92DCAAE2-3768-AD44-8B4C-1936FAC6812E}" presName="node" presStyleLbl="node1" presStyleIdx="0" presStyleCnt="22">
        <dgm:presLayoutVars>
          <dgm:bulletEnabled val="1"/>
        </dgm:presLayoutVars>
      </dgm:prSet>
      <dgm:spPr/>
    </dgm:pt>
    <dgm:pt modelId="{348654FF-39C1-C640-82E8-9C4FF6611C9E}" type="pres">
      <dgm:prSet presAssocID="{39D0B464-24CD-6E47-B135-EB3851005D5B}" presName="sibTrans" presStyleCnt="0"/>
      <dgm:spPr/>
    </dgm:pt>
    <dgm:pt modelId="{710E2454-D6D9-894F-9807-FD147D04F935}" type="pres">
      <dgm:prSet presAssocID="{7DD10F8C-3C23-B647-A27B-91D121FBC57F}" presName="node" presStyleLbl="node1" presStyleIdx="1" presStyleCnt="22">
        <dgm:presLayoutVars>
          <dgm:bulletEnabled val="1"/>
        </dgm:presLayoutVars>
      </dgm:prSet>
      <dgm:spPr/>
    </dgm:pt>
    <dgm:pt modelId="{F3924E12-D987-B04E-8CE7-BB2076CD81F7}" type="pres">
      <dgm:prSet presAssocID="{5CD56DE5-F428-724A-80C8-F2986525C938}" presName="sibTrans" presStyleCnt="0"/>
      <dgm:spPr/>
    </dgm:pt>
    <dgm:pt modelId="{5C15ABB5-BD37-B54D-A11B-61212AB9EBF4}" type="pres">
      <dgm:prSet presAssocID="{BA0D03B2-FDA8-C248-9531-496F0AF50BBE}" presName="node" presStyleLbl="node1" presStyleIdx="2" presStyleCnt="22">
        <dgm:presLayoutVars>
          <dgm:bulletEnabled val="1"/>
        </dgm:presLayoutVars>
      </dgm:prSet>
      <dgm:spPr/>
    </dgm:pt>
    <dgm:pt modelId="{5827FF29-DACD-CF4A-9276-8F9AC8B7435B}" type="pres">
      <dgm:prSet presAssocID="{CDAD09AC-25AE-4448-AAA6-B54C232CDF58}" presName="sibTrans" presStyleCnt="0"/>
      <dgm:spPr/>
    </dgm:pt>
    <dgm:pt modelId="{F04BCE97-C6C9-5649-BD15-2A643916F346}" type="pres">
      <dgm:prSet presAssocID="{4B5B9338-6A9D-E44B-B369-90156C3FA235}" presName="node" presStyleLbl="node1" presStyleIdx="3" presStyleCnt="22">
        <dgm:presLayoutVars>
          <dgm:bulletEnabled val="1"/>
        </dgm:presLayoutVars>
      </dgm:prSet>
      <dgm:spPr/>
    </dgm:pt>
    <dgm:pt modelId="{63C1DA75-D39A-5D41-8FC0-50AD52801B08}" type="pres">
      <dgm:prSet presAssocID="{07B5BE07-7D37-2746-AE5D-DAC8EDCAE294}" presName="sibTrans" presStyleCnt="0"/>
      <dgm:spPr/>
    </dgm:pt>
    <dgm:pt modelId="{3D665073-A436-214F-939E-F461E3C66C4F}" type="pres">
      <dgm:prSet presAssocID="{791D133F-9B11-D24C-9CB0-FE373643759F}" presName="node" presStyleLbl="node1" presStyleIdx="4" presStyleCnt="22">
        <dgm:presLayoutVars>
          <dgm:bulletEnabled val="1"/>
        </dgm:presLayoutVars>
      </dgm:prSet>
      <dgm:spPr/>
    </dgm:pt>
    <dgm:pt modelId="{F1D89B60-0499-2B46-9DC9-D827F365F847}" type="pres">
      <dgm:prSet presAssocID="{6F965B12-D430-6442-AB6E-9C6B591761FB}" presName="sibTrans" presStyleCnt="0"/>
      <dgm:spPr/>
    </dgm:pt>
    <dgm:pt modelId="{3C4CAD77-B80F-2040-881A-5A42D4E77167}" type="pres">
      <dgm:prSet presAssocID="{A98ED6EF-7BD4-4B44-94FD-0E13495E0E17}" presName="node" presStyleLbl="node1" presStyleIdx="5" presStyleCnt="22">
        <dgm:presLayoutVars>
          <dgm:bulletEnabled val="1"/>
        </dgm:presLayoutVars>
      </dgm:prSet>
      <dgm:spPr/>
    </dgm:pt>
    <dgm:pt modelId="{D42A166C-FE6A-5741-92D4-610002C5536D}" type="pres">
      <dgm:prSet presAssocID="{F08E4501-1717-2145-B5C4-E2EA4DE34FFC}" presName="sibTrans" presStyleCnt="0"/>
      <dgm:spPr/>
    </dgm:pt>
    <dgm:pt modelId="{F9BC0883-5AC6-2447-914D-1F3A392BB60B}" type="pres">
      <dgm:prSet presAssocID="{0E81167F-3253-6947-A21B-9E2DB92A08D0}" presName="node" presStyleLbl="node1" presStyleIdx="6" presStyleCnt="22">
        <dgm:presLayoutVars>
          <dgm:bulletEnabled val="1"/>
        </dgm:presLayoutVars>
      </dgm:prSet>
      <dgm:spPr/>
    </dgm:pt>
    <dgm:pt modelId="{24C52C45-5178-B14E-8392-30B524D7A3E9}" type="pres">
      <dgm:prSet presAssocID="{554D5427-8D44-0A4E-AC50-34EF4E418BED}" presName="sibTrans" presStyleCnt="0"/>
      <dgm:spPr/>
    </dgm:pt>
    <dgm:pt modelId="{F0EA58DE-7430-CC42-ABE6-AEC58989DFCB}" type="pres">
      <dgm:prSet presAssocID="{CDF65594-90FE-A34F-8150-7884180AA511}" presName="node" presStyleLbl="node1" presStyleIdx="7" presStyleCnt="22">
        <dgm:presLayoutVars>
          <dgm:bulletEnabled val="1"/>
        </dgm:presLayoutVars>
      </dgm:prSet>
      <dgm:spPr/>
    </dgm:pt>
    <dgm:pt modelId="{8FE4316D-B1E3-3744-8217-9DD55BCB429B}" type="pres">
      <dgm:prSet presAssocID="{498278F1-F0F2-6344-A28F-D44DCC1BA314}" presName="sibTrans" presStyleCnt="0"/>
      <dgm:spPr/>
    </dgm:pt>
    <dgm:pt modelId="{86F20B7B-6140-D443-B707-54ED3D2B62EA}" type="pres">
      <dgm:prSet presAssocID="{4D355064-144B-984A-ABA7-6696FDDE4049}" presName="node" presStyleLbl="node1" presStyleIdx="8" presStyleCnt="22">
        <dgm:presLayoutVars>
          <dgm:bulletEnabled val="1"/>
        </dgm:presLayoutVars>
      </dgm:prSet>
      <dgm:spPr/>
    </dgm:pt>
    <dgm:pt modelId="{4BDAE325-92AD-DD47-9D92-47330B8728F1}" type="pres">
      <dgm:prSet presAssocID="{BEC26BD2-2832-F947-92F3-230CD90E71F0}" presName="sibTrans" presStyleCnt="0"/>
      <dgm:spPr/>
    </dgm:pt>
    <dgm:pt modelId="{DE85C723-EEC4-4F49-AADF-FF362DA2AD2F}" type="pres">
      <dgm:prSet presAssocID="{C82EFBC7-E21C-F142-AFC8-79E046653DCA}" presName="node" presStyleLbl="node1" presStyleIdx="9" presStyleCnt="22">
        <dgm:presLayoutVars>
          <dgm:bulletEnabled val="1"/>
        </dgm:presLayoutVars>
      </dgm:prSet>
      <dgm:spPr/>
    </dgm:pt>
    <dgm:pt modelId="{39950B1B-B386-CB42-BF62-0198435C805D}" type="pres">
      <dgm:prSet presAssocID="{E1BD4327-ED47-1740-9872-4CA69FB669C0}" presName="sibTrans" presStyleCnt="0"/>
      <dgm:spPr/>
    </dgm:pt>
    <dgm:pt modelId="{1ED7E3F8-9D30-FE4F-86FB-19389CDB5E76}" type="pres">
      <dgm:prSet presAssocID="{493B55B8-56C8-F546-BC95-DBBE34649F4F}" presName="node" presStyleLbl="node1" presStyleIdx="10" presStyleCnt="22">
        <dgm:presLayoutVars>
          <dgm:bulletEnabled val="1"/>
        </dgm:presLayoutVars>
      </dgm:prSet>
      <dgm:spPr/>
    </dgm:pt>
    <dgm:pt modelId="{C39C9B94-2EDC-7B4F-8836-97EF29545E1A}" type="pres">
      <dgm:prSet presAssocID="{7783EB97-A383-6C4A-B89C-0C221A74A98C}" presName="sibTrans" presStyleCnt="0"/>
      <dgm:spPr/>
    </dgm:pt>
    <dgm:pt modelId="{CBCFD88C-55E9-E34A-8EA4-45D1DAA3F328}" type="pres">
      <dgm:prSet presAssocID="{1DD6E313-F04A-4949-A1E2-0EFECC4C817C}" presName="node" presStyleLbl="node1" presStyleIdx="11" presStyleCnt="22">
        <dgm:presLayoutVars>
          <dgm:bulletEnabled val="1"/>
        </dgm:presLayoutVars>
      </dgm:prSet>
      <dgm:spPr/>
    </dgm:pt>
    <dgm:pt modelId="{46742F36-2CE3-5D4D-A485-4F06C1D549B2}" type="pres">
      <dgm:prSet presAssocID="{50E7F82C-D243-E04E-A267-A6B5884E1A21}" presName="sibTrans" presStyleCnt="0"/>
      <dgm:spPr/>
    </dgm:pt>
    <dgm:pt modelId="{42234C12-45F9-084D-A435-E798A95A8704}" type="pres">
      <dgm:prSet presAssocID="{1DBA01B3-DC36-DD48-8B24-8724236E2A8A}" presName="node" presStyleLbl="node1" presStyleIdx="12" presStyleCnt="22">
        <dgm:presLayoutVars>
          <dgm:bulletEnabled val="1"/>
        </dgm:presLayoutVars>
      </dgm:prSet>
      <dgm:spPr/>
    </dgm:pt>
    <dgm:pt modelId="{A41F79DD-22D2-5A4C-A72F-E1805D20506F}" type="pres">
      <dgm:prSet presAssocID="{DB95DC49-DA01-6844-A5B2-916B22B8B6F7}" presName="sibTrans" presStyleCnt="0"/>
      <dgm:spPr/>
    </dgm:pt>
    <dgm:pt modelId="{050E00D0-53DA-F846-A507-656EB97031AC}" type="pres">
      <dgm:prSet presAssocID="{4F1BAADE-BB64-8545-B8E2-0DB64D0F08BC}" presName="node" presStyleLbl="node1" presStyleIdx="13" presStyleCnt="22">
        <dgm:presLayoutVars>
          <dgm:bulletEnabled val="1"/>
        </dgm:presLayoutVars>
      </dgm:prSet>
      <dgm:spPr/>
    </dgm:pt>
    <dgm:pt modelId="{CF9774FB-2584-B448-91B5-AF555397CD62}" type="pres">
      <dgm:prSet presAssocID="{2A895FC7-B1AC-9446-A4BD-64B9B32EC2FB}" presName="sibTrans" presStyleCnt="0"/>
      <dgm:spPr/>
    </dgm:pt>
    <dgm:pt modelId="{1D0EF20B-CE2B-1C4A-8343-3B8329E71054}" type="pres">
      <dgm:prSet presAssocID="{6939FE7F-2B07-614D-9F90-B62A9FDAA162}" presName="node" presStyleLbl="node1" presStyleIdx="14" presStyleCnt="22">
        <dgm:presLayoutVars>
          <dgm:bulletEnabled val="1"/>
        </dgm:presLayoutVars>
      </dgm:prSet>
      <dgm:spPr/>
    </dgm:pt>
    <dgm:pt modelId="{5BC792CD-BB5D-D543-ACC2-A3867442E2F3}" type="pres">
      <dgm:prSet presAssocID="{21A8EEDE-C9C0-7C4F-ADCC-C1029FD438DE}" presName="sibTrans" presStyleCnt="0"/>
      <dgm:spPr/>
    </dgm:pt>
    <dgm:pt modelId="{2D2FE784-4DFA-EC4B-A8FF-6B7F6A93166A}" type="pres">
      <dgm:prSet presAssocID="{1252DB11-87BF-D44A-8BFE-985925700125}" presName="node" presStyleLbl="node1" presStyleIdx="15" presStyleCnt="22">
        <dgm:presLayoutVars>
          <dgm:bulletEnabled val="1"/>
        </dgm:presLayoutVars>
      </dgm:prSet>
      <dgm:spPr/>
    </dgm:pt>
    <dgm:pt modelId="{E3620AC5-3A06-3547-98E2-8D9128A5E286}" type="pres">
      <dgm:prSet presAssocID="{06D71175-EE2B-9948-AE90-FFDCDAEF3E82}" presName="sibTrans" presStyleCnt="0"/>
      <dgm:spPr/>
    </dgm:pt>
    <dgm:pt modelId="{53861F4A-EC7E-4A4D-9CBC-3D2BFF370F71}" type="pres">
      <dgm:prSet presAssocID="{183F9A92-B3A7-7448-BA20-1E708A471080}" presName="node" presStyleLbl="node1" presStyleIdx="16" presStyleCnt="22">
        <dgm:presLayoutVars>
          <dgm:bulletEnabled val="1"/>
        </dgm:presLayoutVars>
      </dgm:prSet>
      <dgm:spPr/>
    </dgm:pt>
    <dgm:pt modelId="{E50BCB14-5033-4545-8967-FFAF422A7F63}" type="pres">
      <dgm:prSet presAssocID="{90CF460E-E2D0-F94F-8E19-270E32B59BBF}" presName="sibTrans" presStyleCnt="0"/>
      <dgm:spPr/>
    </dgm:pt>
    <dgm:pt modelId="{829619E8-B3B3-5941-83E5-F22601230C9D}" type="pres">
      <dgm:prSet presAssocID="{41E28673-CFCA-C343-9407-AC622AED5D65}" presName="node" presStyleLbl="node1" presStyleIdx="17" presStyleCnt="22">
        <dgm:presLayoutVars>
          <dgm:bulletEnabled val="1"/>
        </dgm:presLayoutVars>
      </dgm:prSet>
      <dgm:spPr/>
    </dgm:pt>
    <dgm:pt modelId="{A3FB74C1-887A-0446-8B89-8BEAEC0C378A}" type="pres">
      <dgm:prSet presAssocID="{6D993DF4-3B5F-2949-8A6E-64E3028AC3DE}" presName="sibTrans" presStyleCnt="0"/>
      <dgm:spPr/>
    </dgm:pt>
    <dgm:pt modelId="{E09CCBEA-CD52-424D-8BDD-D86C883035D8}" type="pres">
      <dgm:prSet presAssocID="{FC93C703-587D-6641-9DCF-474A95FA1BD8}" presName="node" presStyleLbl="node1" presStyleIdx="18" presStyleCnt="22">
        <dgm:presLayoutVars>
          <dgm:bulletEnabled val="1"/>
        </dgm:presLayoutVars>
      </dgm:prSet>
      <dgm:spPr/>
    </dgm:pt>
    <dgm:pt modelId="{5F159AAC-5174-8F40-AEC3-D744E1D0BF81}" type="pres">
      <dgm:prSet presAssocID="{7955DA0D-02C2-A24D-9DF1-6FC1B83CA4FE}" presName="sibTrans" presStyleCnt="0"/>
      <dgm:spPr/>
    </dgm:pt>
    <dgm:pt modelId="{CCE9D749-ACFC-6C4A-9B47-C0B2F66CD957}" type="pres">
      <dgm:prSet presAssocID="{90F968FD-7457-474F-924B-823D3D06FECA}" presName="node" presStyleLbl="node1" presStyleIdx="19" presStyleCnt="22">
        <dgm:presLayoutVars>
          <dgm:bulletEnabled val="1"/>
        </dgm:presLayoutVars>
      </dgm:prSet>
      <dgm:spPr/>
    </dgm:pt>
    <dgm:pt modelId="{68604D89-9AB6-6549-8679-BD6ED308F0F4}" type="pres">
      <dgm:prSet presAssocID="{A8E7AA52-ECC4-B34C-AAF9-62204DD51B42}" presName="sibTrans" presStyleCnt="0"/>
      <dgm:spPr/>
    </dgm:pt>
    <dgm:pt modelId="{46D47F76-0679-A24D-8C25-9E00A7ED1E43}" type="pres">
      <dgm:prSet presAssocID="{10C5AF9B-D838-7B46-A848-A287344FEE5E}" presName="node" presStyleLbl="node1" presStyleIdx="20" presStyleCnt="22">
        <dgm:presLayoutVars>
          <dgm:bulletEnabled val="1"/>
        </dgm:presLayoutVars>
      </dgm:prSet>
      <dgm:spPr/>
    </dgm:pt>
    <dgm:pt modelId="{79B2197F-0652-E647-A52B-69BA71DFB258}" type="pres">
      <dgm:prSet presAssocID="{E773AC5F-6C7A-B54E-8656-9BCB06329CC3}" presName="sibTrans" presStyleCnt="0"/>
      <dgm:spPr/>
    </dgm:pt>
    <dgm:pt modelId="{FDCCCF00-282C-0042-9E63-149651D1ADFC}" type="pres">
      <dgm:prSet presAssocID="{17186170-013B-DB4D-A8EC-A1B3C14555F0}" presName="node" presStyleLbl="node1" presStyleIdx="21" presStyleCnt="22">
        <dgm:presLayoutVars>
          <dgm:bulletEnabled val="1"/>
        </dgm:presLayoutVars>
      </dgm:prSet>
      <dgm:spPr/>
    </dgm:pt>
  </dgm:ptLst>
  <dgm:cxnLst>
    <dgm:cxn modelId="{CC775D04-FDB2-F74A-A79D-7EBF16A37158}" srcId="{D4CA65D7-AE95-244B-8F1A-B561525389D7}" destId="{4F1BAADE-BB64-8545-B8E2-0DB64D0F08BC}" srcOrd="13" destOrd="0" parTransId="{7B0B9029-C73E-E64F-A7CE-D43ACFB1C041}" sibTransId="{2A895FC7-B1AC-9446-A4BD-64B9B32EC2FB}"/>
    <dgm:cxn modelId="{FF598206-7224-D641-A3AD-5BC8866C2C76}" srcId="{D4CA65D7-AE95-244B-8F1A-B561525389D7}" destId="{6939FE7F-2B07-614D-9F90-B62A9FDAA162}" srcOrd="14" destOrd="0" parTransId="{77EB8996-2816-034F-9710-AE0774609DCB}" sibTransId="{21A8EEDE-C9C0-7C4F-ADCC-C1029FD438DE}"/>
    <dgm:cxn modelId="{72D19806-72B2-0F42-B09F-16737B3D0C2F}" type="presOf" srcId="{17186170-013B-DB4D-A8EC-A1B3C14555F0}" destId="{FDCCCF00-282C-0042-9E63-149651D1ADFC}" srcOrd="0" destOrd="0" presId="urn:microsoft.com/office/officeart/2005/8/layout/default"/>
    <dgm:cxn modelId="{166BF214-986D-6F4C-90DE-370417843916}" type="presOf" srcId="{90F968FD-7457-474F-924B-823D3D06FECA}" destId="{CCE9D749-ACFC-6C4A-9B47-C0B2F66CD957}" srcOrd="0" destOrd="0" presId="urn:microsoft.com/office/officeart/2005/8/layout/default"/>
    <dgm:cxn modelId="{6D303F1A-AE55-FD4E-8FCA-EB25E04C9C40}" type="presOf" srcId="{4D355064-144B-984A-ABA7-6696FDDE4049}" destId="{86F20B7B-6140-D443-B707-54ED3D2B62EA}" srcOrd="0" destOrd="0" presId="urn:microsoft.com/office/officeart/2005/8/layout/default"/>
    <dgm:cxn modelId="{9320821C-70C3-5945-946D-AE0174AC9F2A}" type="presOf" srcId="{1DBA01B3-DC36-DD48-8B24-8724236E2A8A}" destId="{42234C12-45F9-084D-A435-E798A95A8704}" srcOrd="0" destOrd="0" presId="urn:microsoft.com/office/officeart/2005/8/layout/default"/>
    <dgm:cxn modelId="{1BCF0F1D-B41C-D24D-9A1E-FD90A254F218}" type="presOf" srcId="{10C5AF9B-D838-7B46-A848-A287344FEE5E}" destId="{46D47F76-0679-A24D-8C25-9E00A7ED1E43}" srcOrd="0" destOrd="0" presId="urn:microsoft.com/office/officeart/2005/8/layout/default"/>
    <dgm:cxn modelId="{AD53A621-88CD-174B-8659-757D352D92CD}" type="presOf" srcId="{A98ED6EF-7BD4-4B44-94FD-0E13495E0E17}" destId="{3C4CAD77-B80F-2040-881A-5A42D4E77167}" srcOrd="0" destOrd="0" presId="urn:microsoft.com/office/officeart/2005/8/layout/default"/>
    <dgm:cxn modelId="{BCB7C521-AF97-C944-A472-C84DE953A053}" srcId="{D4CA65D7-AE95-244B-8F1A-B561525389D7}" destId="{CDF65594-90FE-A34F-8150-7884180AA511}" srcOrd="7" destOrd="0" parTransId="{86A5033F-0C51-394C-9CCC-DD608DE523B9}" sibTransId="{498278F1-F0F2-6344-A28F-D44DCC1BA314}"/>
    <dgm:cxn modelId="{A18FCB2D-C70E-9B4D-9D83-0FAC8ED2CFF1}" srcId="{D4CA65D7-AE95-244B-8F1A-B561525389D7}" destId="{4D355064-144B-984A-ABA7-6696FDDE4049}" srcOrd="8" destOrd="0" parTransId="{3DC27AA5-95E3-284B-80AE-54299D017E49}" sibTransId="{BEC26BD2-2832-F947-92F3-230CD90E71F0}"/>
    <dgm:cxn modelId="{22A00131-09E1-0D41-B650-296A25D3662F}" type="presOf" srcId="{493B55B8-56C8-F546-BC95-DBBE34649F4F}" destId="{1ED7E3F8-9D30-FE4F-86FB-19389CDB5E76}" srcOrd="0" destOrd="0" presId="urn:microsoft.com/office/officeart/2005/8/layout/default"/>
    <dgm:cxn modelId="{21707E34-A4C4-6F4D-81C7-B34CB53597B0}" srcId="{D4CA65D7-AE95-244B-8F1A-B561525389D7}" destId="{41E28673-CFCA-C343-9407-AC622AED5D65}" srcOrd="17" destOrd="0" parTransId="{DC8E2AEF-9D8B-2E4D-9910-EF60AF22BBC4}" sibTransId="{6D993DF4-3B5F-2949-8A6E-64E3028AC3DE}"/>
    <dgm:cxn modelId="{7C342D37-0FD7-084D-9E0F-3E53B0A91EA1}" type="presOf" srcId="{7DD10F8C-3C23-B647-A27B-91D121FBC57F}" destId="{710E2454-D6D9-894F-9807-FD147D04F935}" srcOrd="0" destOrd="0" presId="urn:microsoft.com/office/officeart/2005/8/layout/default"/>
    <dgm:cxn modelId="{3FFB3F37-6ED3-484D-A733-B54F557BAD3E}" type="presOf" srcId="{41E28673-CFCA-C343-9407-AC622AED5D65}" destId="{829619E8-B3B3-5941-83E5-F22601230C9D}" srcOrd="0" destOrd="0" presId="urn:microsoft.com/office/officeart/2005/8/layout/default"/>
    <dgm:cxn modelId="{36166843-7925-A44B-B669-19F74BD74C57}" type="presOf" srcId="{1DD6E313-F04A-4949-A1E2-0EFECC4C817C}" destId="{CBCFD88C-55E9-E34A-8EA4-45D1DAA3F328}" srcOrd="0" destOrd="0" presId="urn:microsoft.com/office/officeart/2005/8/layout/default"/>
    <dgm:cxn modelId="{A39FCE48-D939-D649-A35F-1DA71ED444E3}" srcId="{D4CA65D7-AE95-244B-8F1A-B561525389D7}" destId="{FC93C703-587D-6641-9DCF-474A95FA1BD8}" srcOrd="18" destOrd="0" parTransId="{979DDA5A-2FC0-A742-8884-0C49978AF9D9}" sibTransId="{7955DA0D-02C2-A24D-9DF1-6FC1B83CA4FE}"/>
    <dgm:cxn modelId="{1543F44D-0B68-2C44-8F6B-AE1A52C07EF7}" type="presOf" srcId="{4B5B9338-6A9D-E44B-B369-90156C3FA235}" destId="{F04BCE97-C6C9-5649-BD15-2A643916F346}" srcOrd="0" destOrd="0" presId="urn:microsoft.com/office/officeart/2005/8/layout/default"/>
    <dgm:cxn modelId="{ABC0EA4F-FDA9-C249-8365-4EA4789F484C}" type="presOf" srcId="{1252DB11-87BF-D44A-8BFE-985925700125}" destId="{2D2FE784-4DFA-EC4B-A8FF-6B7F6A93166A}" srcOrd="0" destOrd="0" presId="urn:microsoft.com/office/officeart/2005/8/layout/default"/>
    <dgm:cxn modelId="{90CD2758-2F6B-4349-83C0-947001FE698A}" srcId="{D4CA65D7-AE95-244B-8F1A-B561525389D7}" destId="{0E81167F-3253-6947-A21B-9E2DB92A08D0}" srcOrd="6" destOrd="0" parTransId="{7B0C3421-26A3-8A46-879E-4C42920E0149}" sibTransId="{554D5427-8D44-0A4E-AC50-34EF4E418BED}"/>
    <dgm:cxn modelId="{C9E61662-4241-C14D-9A18-FC64DA91F9D2}" type="presOf" srcId="{4F1BAADE-BB64-8545-B8E2-0DB64D0F08BC}" destId="{050E00D0-53DA-F846-A507-656EB97031AC}" srcOrd="0" destOrd="0" presId="urn:microsoft.com/office/officeart/2005/8/layout/default"/>
    <dgm:cxn modelId="{B8919963-CE9C-0446-8B19-AEC3D6483881}" srcId="{D4CA65D7-AE95-244B-8F1A-B561525389D7}" destId="{17186170-013B-DB4D-A8EC-A1B3C14555F0}" srcOrd="21" destOrd="0" parTransId="{DEBC1EF1-4F2B-3240-BADC-9603128B86DA}" sibTransId="{2527684F-D048-E449-8B9A-6F7F9E40CE5E}"/>
    <dgm:cxn modelId="{1AE7C963-C9B5-8949-BFE5-14F8C78D3A02}" srcId="{D4CA65D7-AE95-244B-8F1A-B561525389D7}" destId="{10C5AF9B-D838-7B46-A848-A287344FEE5E}" srcOrd="20" destOrd="0" parTransId="{5B1CBF92-62C7-3C4F-855F-99215425AECD}" sibTransId="{E773AC5F-6C7A-B54E-8656-9BCB06329CC3}"/>
    <dgm:cxn modelId="{7BE11C7E-4B0A-F74D-AAC7-4C35D56B56E8}" srcId="{D4CA65D7-AE95-244B-8F1A-B561525389D7}" destId="{1DBA01B3-DC36-DD48-8B24-8724236E2A8A}" srcOrd="12" destOrd="0" parTransId="{98CC3C07-869A-AD45-8DB9-F3892DB0294E}" sibTransId="{DB95DC49-DA01-6844-A5B2-916B22B8B6F7}"/>
    <dgm:cxn modelId="{F1E66580-6390-7B4A-A9F2-A074B4FAAF5F}" type="presOf" srcId="{C82EFBC7-E21C-F142-AFC8-79E046653DCA}" destId="{DE85C723-EEC4-4F49-AADF-FF362DA2AD2F}" srcOrd="0" destOrd="0" presId="urn:microsoft.com/office/officeart/2005/8/layout/default"/>
    <dgm:cxn modelId="{5341C184-1336-F34C-ACCB-1EA4BF5EB5BD}" type="presOf" srcId="{183F9A92-B3A7-7448-BA20-1E708A471080}" destId="{53861F4A-EC7E-4A4D-9CBC-3D2BFF370F71}" srcOrd="0" destOrd="0" presId="urn:microsoft.com/office/officeart/2005/8/layout/default"/>
    <dgm:cxn modelId="{73AE1D8E-950B-9141-BEAE-94FD45D10125}" type="presOf" srcId="{CDF65594-90FE-A34F-8150-7884180AA511}" destId="{F0EA58DE-7430-CC42-ABE6-AEC58989DFCB}" srcOrd="0" destOrd="0" presId="urn:microsoft.com/office/officeart/2005/8/layout/default"/>
    <dgm:cxn modelId="{DF49AB94-42B0-494F-AAF2-B0E173DA90C7}" type="presOf" srcId="{791D133F-9B11-D24C-9CB0-FE373643759F}" destId="{3D665073-A436-214F-939E-F461E3C66C4F}" srcOrd="0" destOrd="0" presId="urn:microsoft.com/office/officeart/2005/8/layout/default"/>
    <dgm:cxn modelId="{3D766E96-6AB6-DA45-A942-943A710F2440}" srcId="{D4CA65D7-AE95-244B-8F1A-B561525389D7}" destId="{183F9A92-B3A7-7448-BA20-1E708A471080}" srcOrd="16" destOrd="0" parTransId="{72A2D069-7686-C543-8DA0-88CD22B98A30}" sibTransId="{90CF460E-E2D0-F94F-8E19-270E32B59BBF}"/>
    <dgm:cxn modelId="{E25FA5AC-E492-F847-A60F-83B55CF73F24}" srcId="{D4CA65D7-AE95-244B-8F1A-B561525389D7}" destId="{1252DB11-87BF-D44A-8BFE-985925700125}" srcOrd="15" destOrd="0" parTransId="{307C55AD-2FE3-7745-9674-8A121C9E444F}" sibTransId="{06D71175-EE2B-9948-AE90-FFDCDAEF3E82}"/>
    <dgm:cxn modelId="{02FDB3B4-F1B0-DA4F-930F-83BC5C678C6F}" srcId="{D4CA65D7-AE95-244B-8F1A-B561525389D7}" destId="{BA0D03B2-FDA8-C248-9531-496F0AF50BBE}" srcOrd="2" destOrd="0" parTransId="{1D7518F7-1030-F94F-BCD6-CF42B12295BA}" sibTransId="{CDAD09AC-25AE-4448-AAA6-B54C232CDF58}"/>
    <dgm:cxn modelId="{FAF4F3B5-D397-5F40-9C01-292D8FC7B776}" srcId="{D4CA65D7-AE95-244B-8F1A-B561525389D7}" destId="{A98ED6EF-7BD4-4B44-94FD-0E13495E0E17}" srcOrd="5" destOrd="0" parTransId="{739A61AB-43C3-254C-B755-30F5892F39AA}" sibTransId="{F08E4501-1717-2145-B5C4-E2EA4DE34FFC}"/>
    <dgm:cxn modelId="{D5365CB7-C72B-8848-9AA3-2D5046FA3400}" type="presOf" srcId="{BA0D03B2-FDA8-C248-9531-496F0AF50BBE}" destId="{5C15ABB5-BD37-B54D-A11B-61212AB9EBF4}" srcOrd="0" destOrd="0" presId="urn:microsoft.com/office/officeart/2005/8/layout/default"/>
    <dgm:cxn modelId="{C106EBB9-8AE8-654B-B961-5C70192BDCC1}" srcId="{D4CA65D7-AE95-244B-8F1A-B561525389D7}" destId="{791D133F-9B11-D24C-9CB0-FE373643759F}" srcOrd="4" destOrd="0" parTransId="{27B1A45B-427C-3846-84AA-94425D9ED792}" sibTransId="{6F965B12-D430-6442-AB6E-9C6B591761FB}"/>
    <dgm:cxn modelId="{D85D5CC7-EC2E-3748-8074-5FCBC6AE9D32}" type="presOf" srcId="{6939FE7F-2B07-614D-9F90-B62A9FDAA162}" destId="{1D0EF20B-CE2B-1C4A-8343-3B8329E71054}" srcOrd="0" destOrd="0" presId="urn:microsoft.com/office/officeart/2005/8/layout/default"/>
    <dgm:cxn modelId="{AC6531D5-B418-0A43-AE4B-254977201FE2}" type="presOf" srcId="{0E81167F-3253-6947-A21B-9E2DB92A08D0}" destId="{F9BC0883-5AC6-2447-914D-1F3A392BB60B}" srcOrd="0" destOrd="0" presId="urn:microsoft.com/office/officeart/2005/8/layout/default"/>
    <dgm:cxn modelId="{E86660D9-71BB-6449-952A-35549F54F1FA}" srcId="{D4CA65D7-AE95-244B-8F1A-B561525389D7}" destId="{4B5B9338-6A9D-E44B-B369-90156C3FA235}" srcOrd="3" destOrd="0" parTransId="{43CF7802-503D-8148-98B8-F5F079B0F8FD}" sibTransId="{07B5BE07-7D37-2746-AE5D-DAC8EDCAE294}"/>
    <dgm:cxn modelId="{921DB7E1-741B-7649-9570-7EF521C8650A}" type="presOf" srcId="{D4CA65D7-AE95-244B-8F1A-B561525389D7}" destId="{1476A947-108A-564F-9DDF-E17627A99FEE}" srcOrd="0" destOrd="0" presId="urn:microsoft.com/office/officeart/2005/8/layout/default"/>
    <dgm:cxn modelId="{6D9328E2-DC67-7243-AD72-48E71B0C984E}" srcId="{D4CA65D7-AE95-244B-8F1A-B561525389D7}" destId="{90F968FD-7457-474F-924B-823D3D06FECA}" srcOrd="19" destOrd="0" parTransId="{22F73337-6EC1-8C46-BC58-E1012497F4E0}" sibTransId="{A8E7AA52-ECC4-B34C-AAF9-62204DD51B42}"/>
    <dgm:cxn modelId="{3055E6EA-DB6B-CF4A-8835-CFFF28AF5000}" type="presOf" srcId="{92DCAAE2-3768-AD44-8B4C-1936FAC6812E}" destId="{0D55E7DE-75BE-964F-BD09-72A1AE969C51}" srcOrd="0" destOrd="0" presId="urn:microsoft.com/office/officeart/2005/8/layout/default"/>
    <dgm:cxn modelId="{48371CED-ADD1-054C-BBD8-B49B79267D92}" srcId="{D4CA65D7-AE95-244B-8F1A-B561525389D7}" destId="{C82EFBC7-E21C-F142-AFC8-79E046653DCA}" srcOrd="9" destOrd="0" parTransId="{3B403835-FBFD-B744-B27B-E3EBE7AB0425}" sibTransId="{E1BD4327-ED47-1740-9872-4CA69FB669C0}"/>
    <dgm:cxn modelId="{3853A2EF-2A6E-A841-B85A-215E7A7B78EB}" srcId="{D4CA65D7-AE95-244B-8F1A-B561525389D7}" destId="{493B55B8-56C8-F546-BC95-DBBE34649F4F}" srcOrd="10" destOrd="0" parTransId="{8EA80EFF-2F16-DD49-899F-C54B56354D17}" sibTransId="{7783EB97-A383-6C4A-B89C-0C221A74A98C}"/>
    <dgm:cxn modelId="{503650F1-3536-094F-8A82-5B75F3172E78}" srcId="{D4CA65D7-AE95-244B-8F1A-B561525389D7}" destId="{1DD6E313-F04A-4949-A1E2-0EFECC4C817C}" srcOrd="11" destOrd="0" parTransId="{849C18DC-9227-2347-A390-AFAF815D805B}" sibTransId="{50E7F82C-D243-E04E-A267-A6B5884E1A21}"/>
    <dgm:cxn modelId="{365743F2-9DF5-A646-A3F3-541B7D73ED8B}" type="presOf" srcId="{FC93C703-587D-6641-9DCF-474A95FA1BD8}" destId="{E09CCBEA-CD52-424D-8BDD-D86C883035D8}" srcOrd="0" destOrd="0" presId="urn:microsoft.com/office/officeart/2005/8/layout/default"/>
    <dgm:cxn modelId="{5BA683F5-23DB-D94C-882A-98E9A4F673DE}" srcId="{D4CA65D7-AE95-244B-8F1A-B561525389D7}" destId="{7DD10F8C-3C23-B647-A27B-91D121FBC57F}" srcOrd="1" destOrd="0" parTransId="{2F95B3B1-56E8-2644-92EB-F7504116F5CC}" sibTransId="{5CD56DE5-F428-724A-80C8-F2986525C938}"/>
    <dgm:cxn modelId="{50A73CF8-2601-3C43-B635-1306B21EF42E}" srcId="{D4CA65D7-AE95-244B-8F1A-B561525389D7}" destId="{92DCAAE2-3768-AD44-8B4C-1936FAC6812E}" srcOrd="0" destOrd="0" parTransId="{EBBA2BAE-43E1-3346-8BDC-38FD95804DF0}" sibTransId="{39D0B464-24CD-6E47-B135-EB3851005D5B}"/>
    <dgm:cxn modelId="{679A8E29-31B7-BC47-B99C-A9DAC20A2846}" type="presParOf" srcId="{1476A947-108A-564F-9DDF-E17627A99FEE}" destId="{0D55E7DE-75BE-964F-BD09-72A1AE969C51}" srcOrd="0" destOrd="0" presId="urn:microsoft.com/office/officeart/2005/8/layout/default"/>
    <dgm:cxn modelId="{122C6EBC-47DA-2443-92A3-C0606B181B87}" type="presParOf" srcId="{1476A947-108A-564F-9DDF-E17627A99FEE}" destId="{348654FF-39C1-C640-82E8-9C4FF6611C9E}" srcOrd="1" destOrd="0" presId="urn:microsoft.com/office/officeart/2005/8/layout/default"/>
    <dgm:cxn modelId="{8D7DF796-7689-ED47-BB8A-07E771EBAEFF}" type="presParOf" srcId="{1476A947-108A-564F-9DDF-E17627A99FEE}" destId="{710E2454-D6D9-894F-9807-FD147D04F935}" srcOrd="2" destOrd="0" presId="urn:microsoft.com/office/officeart/2005/8/layout/default"/>
    <dgm:cxn modelId="{2C061020-3FFD-A54A-B4C0-E8C09AAAB8B9}" type="presParOf" srcId="{1476A947-108A-564F-9DDF-E17627A99FEE}" destId="{F3924E12-D987-B04E-8CE7-BB2076CD81F7}" srcOrd="3" destOrd="0" presId="urn:microsoft.com/office/officeart/2005/8/layout/default"/>
    <dgm:cxn modelId="{A3283F24-C862-E54A-95DA-8FC48FCF089C}" type="presParOf" srcId="{1476A947-108A-564F-9DDF-E17627A99FEE}" destId="{5C15ABB5-BD37-B54D-A11B-61212AB9EBF4}" srcOrd="4" destOrd="0" presId="urn:microsoft.com/office/officeart/2005/8/layout/default"/>
    <dgm:cxn modelId="{DB8B8872-AB99-F54F-9DF0-11F58CB25415}" type="presParOf" srcId="{1476A947-108A-564F-9DDF-E17627A99FEE}" destId="{5827FF29-DACD-CF4A-9276-8F9AC8B7435B}" srcOrd="5" destOrd="0" presId="urn:microsoft.com/office/officeart/2005/8/layout/default"/>
    <dgm:cxn modelId="{F2A32140-F841-5F4A-B2A9-BE79F13B5871}" type="presParOf" srcId="{1476A947-108A-564F-9DDF-E17627A99FEE}" destId="{F04BCE97-C6C9-5649-BD15-2A643916F346}" srcOrd="6" destOrd="0" presId="urn:microsoft.com/office/officeart/2005/8/layout/default"/>
    <dgm:cxn modelId="{ED485C51-0883-6B43-98B0-CE10B1CCCE3C}" type="presParOf" srcId="{1476A947-108A-564F-9DDF-E17627A99FEE}" destId="{63C1DA75-D39A-5D41-8FC0-50AD52801B08}" srcOrd="7" destOrd="0" presId="urn:microsoft.com/office/officeart/2005/8/layout/default"/>
    <dgm:cxn modelId="{B42F37B4-A55A-8848-961A-D1F2CD59269F}" type="presParOf" srcId="{1476A947-108A-564F-9DDF-E17627A99FEE}" destId="{3D665073-A436-214F-939E-F461E3C66C4F}" srcOrd="8" destOrd="0" presId="urn:microsoft.com/office/officeart/2005/8/layout/default"/>
    <dgm:cxn modelId="{7A55F548-A46F-E145-93AB-5740AFA4EB04}" type="presParOf" srcId="{1476A947-108A-564F-9DDF-E17627A99FEE}" destId="{F1D89B60-0499-2B46-9DC9-D827F365F847}" srcOrd="9" destOrd="0" presId="urn:microsoft.com/office/officeart/2005/8/layout/default"/>
    <dgm:cxn modelId="{CD5ACFDB-BC98-2642-941E-0F92BD15C240}" type="presParOf" srcId="{1476A947-108A-564F-9DDF-E17627A99FEE}" destId="{3C4CAD77-B80F-2040-881A-5A42D4E77167}" srcOrd="10" destOrd="0" presId="urn:microsoft.com/office/officeart/2005/8/layout/default"/>
    <dgm:cxn modelId="{BC64CDAA-B566-7341-A930-19B3847357E8}" type="presParOf" srcId="{1476A947-108A-564F-9DDF-E17627A99FEE}" destId="{D42A166C-FE6A-5741-92D4-610002C5536D}" srcOrd="11" destOrd="0" presId="urn:microsoft.com/office/officeart/2005/8/layout/default"/>
    <dgm:cxn modelId="{85005861-888D-CB48-9604-A1FD8EC9C9BC}" type="presParOf" srcId="{1476A947-108A-564F-9DDF-E17627A99FEE}" destId="{F9BC0883-5AC6-2447-914D-1F3A392BB60B}" srcOrd="12" destOrd="0" presId="urn:microsoft.com/office/officeart/2005/8/layout/default"/>
    <dgm:cxn modelId="{D968D620-F7AC-8F4F-AF50-6515283E3A91}" type="presParOf" srcId="{1476A947-108A-564F-9DDF-E17627A99FEE}" destId="{24C52C45-5178-B14E-8392-30B524D7A3E9}" srcOrd="13" destOrd="0" presId="urn:microsoft.com/office/officeart/2005/8/layout/default"/>
    <dgm:cxn modelId="{19A9B3E8-38EC-C949-BC9B-6113C04375AE}" type="presParOf" srcId="{1476A947-108A-564F-9DDF-E17627A99FEE}" destId="{F0EA58DE-7430-CC42-ABE6-AEC58989DFCB}" srcOrd="14" destOrd="0" presId="urn:microsoft.com/office/officeart/2005/8/layout/default"/>
    <dgm:cxn modelId="{4CB7AA3F-925D-4D40-AB49-CA0448CF1814}" type="presParOf" srcId="{1476A947-108A-564F-9DDF-E17627A99FEE}" destId="{8FE4316D-B1E3-3744-8217-9DD55BCB429B}" srcOrd="15" destOrd="0" presId="urn:microsoft.com/office/officeart/2005/8/layout/default"/>
    <dgm:cxn modelId="{F4A8EDF3-5FF7-5D44-8B1D-361BD7DB8214}" type="presParOf" srcId="{1476A947-108A-564F-9DDF-E17627A99FEE}" destId="{86F20B7B-6140-D443-B707-54ED3D2B62EA}" srcOrd="16" destOrd="0" presId="urn:microsoft.com/office/officeart/2005/8/layout/default"/>
    <dgm:cxn modelId="{FF46FA6F-3AE0-DD4D-BC34-88E53915B147}" type="presParOf" srcId="{1476A947-108A-564F-9DDF-E17627A99FEE}" destId="{4BDAE325-92AD-DD47-9D92-47330B8728F1}" srcOrd="17" destOrd="0" presId="urn:microsoft.com/office/officeart/2005/8/layout/default"/>
    <dgm:cxn modelId="{87317220-DA85-DD4B-A44F-BBEA103A4F12}" type="presParOf" srcId="{1476A947-108A-564F-9DDF-E17627A99FEE}" destId="{DE85C723-EEC4-4F49-AADF-FF362DA2AD2F}" srcOrd="18" destOrd="0" presId="urn:microsoft.com/office/officeart/2005/8/layout/default"/>
    <dgm:cxn modelId="{A8E2BFFE-CDB2-AA47-8886-637E54C82D38}" type="presParOf" srcId="{1476A947-108A-564F-9DDF-E17627A99FEE}" destId="{39950B1B-B386-CB42-BF62-0198435C805D}" srcOrd="19" destOrd="0" presId="urn:microsoft.com/office/officeart/2005/8/layout/default"/>
    <dgm:cxn modelId="{28373A53-807B-C749-AF63-742C5FD967D8}" type="presParOf" srcId="{1476A947-108A-564F-9DDF-E17627A99FEE}" destId="{1ED7E3F8-9D30-FE4F-86FB-19389CDB5E76}" srcOrd="20" destOrd="0" presId="urn:microsoft.com/office/officeart/2005/8/layout/default"/>
    <dgm:cxn modelId="{0AFA80CA-DEFB-C549-BC4B-1A955812EC41}" type="presParOf" srcId="{1476A947-108A-564F-9DDF-E17627A99FEE}" destId="{C39C9B94-2EDC-7B4F-8836-97EF29545E1A}" srcOrd="21" destOrd="0" presId="urn:microsoft.com/office/officeart/2005/8/layout/default"/>
    <dgm:cxn modelId="{B1417163-1FB3-2C41-A55F-3C5D5822E2D6}" type="presParOf" srcId="{1476A947-108A-564F-9DDF-E17627A99FEE}" destId="{CBCFD88C-55E9-E34A-8EA4-45D1DAA3F328}" srcOrd="22" destOrd="0" presId="urn:microsoft.com/office/officeart/2005/8/layout/default"/>
    <dgm:cxn modelId="{BAFF0FF2-8D7C-504A-B202-4403995B58E3}" type="presParOf" srcId="{1476A947-108A-564F-9DDF-E17627A99FEE}" destId="{46742F36-2CE3-5D4D-A485-4F06C1D549B2}" srcOrd="23" destOrd="0" presId="urn:microsoft.com/office/officeart/2005/8/layout/default"/>
    <dgm:cxn modelId="{8A57CF2F-B020-904A-81F4-055C04C0D63D}" type="presParOf" srcId="{1476A947-108A-564F-9DDF-E17627A99FEE}" destId="{42234C12-45F9-084D-A435-E798A95A8704}" srcOrd="24" destOrd="0" presId="urn:microsoft.com/office/officeart/2005/8/layout/default"/>
    <dgm:cxn modelId="{CA61A8F1-EF19-6D4E-9A00-96A4E1ED6867}" type="presParOf" srcId="{1476A947-108A-564F-9DDF-E17627A99FEE}" destId="{A41F79DD-22D2-5A4C-A72F-E1805D20506F}" srcOrd="25" destOrd="0" presId="urn:microsoft.com/office/officeart/2005/8/layout/default"/>
    <dgm:cxn modelId="{95834B16-9BF6-9A40-B735-00D94B3DBE14}" type="presParOf" srcId="{1476A947-108A-564F-9DDF-E17627A99FEE}" destId="{050E00D0-53DA-F846-A507-656EB97031AC}" srcOrd="26" destOrd="0" presId="urn:microsoft.com/office/officeart/2005/8/layout/default"/>
    <dgm:cxn modelId="{59FD489E-61E6-1440-9EE4-17DC17B437C6}" type="presParOf" srcId="{1476A947-108A-564F-9DDF-E17627A99FEE}" destId="{CF9774FB-2584-B448-91B5-AF555397CD62}" srcOrd="27" destOrd="0" presId="urn:microsoft.com/office/officeart/2005/8/layout/default"/>
    <dgm:cxn modelId="{B1ED0FB2-F009-BC4B-9B3B-2A73F5FD4C22}" type="presParOf" srcId="{1476A947-108A-564F-9DDF-E17627A99FEE}" destId="{1D0EF20B-CE2B-1C4A-8343-3B8329E71054}" srcOrd="28" destOrd="0" presId="urn:microsoft.com/office/officeart/2005/8/layout/default"/>
    <dgm:cxn modelId="{A4EAA58E-21B0-EA4C-9252-36893F475725}" type="presParOf" srcId="{1476A947-108A-564F-9DDF-E17627A99FEE}" destId="{5BC792CD-BB5D-D543-ACC2-A3867442E2F3}" srcOrd="29" destOrd="0" presId="urn:microsoft.com/office/officeart/2005/8/layout/default"/>
    <dgm:cxn modelId="{B906DEAB-3730-214A-AAD2-5AB97ABBE68B}" type="presParOf" srcId="{1476A947-108A-564F-9DDF-E17627A99FEE}" destId="{2D2FE784-4DFA-EC4B-A8FF-6B7F6A93166A}" srcOrd="30" destOrd="0" presId="urn:microsoft.com/office/officeart/2005/8/layout/default"/>
    <dgm:cxn modelId="{E2AF8DEB-505B-BE40-8DE4-7C4CB05D5E1C}" type="presParOf" srcId="{1476A947-108A-564F-9DDF-E17627A99FEE}" destId="{E3620AC5-3A06-3547-98E2-8D9128A5E286}" srcOrd="31" destOrd="0" presId="urn:microsoft.com/office/officeart/2005/8/layout/default"/>
    <dgm:cxn modelId="{47D76989-2F40-D149-90E4-84660FC86DB8}" type="presParOf" srcId="{1476A947-108A-564F-9DDF-E17627A99FEE}" destId="{53861F4A-EC7E-4A4D-9CBC-3D2BFF370F71}" srcOrd="32" destOrd="0" presId="urn:microsoft.com/office/officeart/2005/8/layout/default"/>
    <dgm:cxn modelId="{DCB452C8-CC74-8F4F-AC91-6AC147CF83D5}" type="presParOf" srcId="{1476A947-108A-564F-9DDF-E17627A99FEE}" destId="{E50BCB14-5033-4545-8967-FFAF422A7F63}" srcOrd="33" destOrd="0" presId="urn:microsoft.com/office/officeart/2005/8/layout/default"/>
    <dgm:cxn modelId="{DC5011EC-FCFD-E44A-B1B2-BCE1772AAB96}" type="presParOf" srcId="{1476A947-108A-564F-9DDF-E17627A99FEE}" destId="{829619E8-B3B3-5941-83E5-F22601230C9D}" srcOrd="34" destOrd="0" presId="urn:microsoft.com/office/officeart/2005/8/layout/default"/>
    <dgm:cxn modelId="{8472E5CD-57B7-2341-8355-4AA07E5BF503}" type="presParOf" srcId="{1476A947-108A-564F-9DDF-E17627A99FEE}" destId="{A3FB74C1-887A-0446-8B89-8BEAEC0C378A}" srcOrd="35" destOrd="0" presId="urn:microsoft.com/office/officeart/2005/8/layout/default"/>
    <dgm:cxn modelId="{D89485E5-E6B6-8649-9DAD-42F60F4C567E}" type="presParOf" srcId="{1476A947-108A-564F-9DDF-E17627A99FEE}" destId="{E09CCBEA-CD52-424D-8BDD-D86C883035D8}" srcOrd="36" destOrd="0" presId="urn:microsoft.com/office/officeart/2005/8/layout/default"/>
    <dgm:cxn modelId="{CB852051-BC7F-7F44-928A-EF030F71BBF0}" type="presParOf" srcId="{1476A947-108A-564F-9DDF-E17627A99FEE}" destId="{5F159AAC-5174-8F40-AEC3-D744E1D0BF81}" srcOrd="37" destOrd="0" presId="urn:microsoft.com/office/officeart/2005/8/layout/default"/>
    <dgm:cxn modelId="{35381990-14F9-3941-A713-6BF97CC1A7BE}" type="presParOf" srcId="{1476A947-108A-564F-9DDF-E17627A99FEE}" destId="{CCE9D749-ACFC-6C4A-9B47-C0B2F66CD957}" srcOrd="38" destOrd="0" presId="urn:microsoft.com/office/officeart/2005/8/layout/default"/>
    <dgm:cxn modelId="{5C29843F-8C57-5745-8CB0-FB4D284A842D}" type="presParOf" srcId="{1476A947-108A-564F-9DDF-E17627A99FEE}" destId="{68604D89-9AB6-6549-8679-BD6ED308F0F4}" srcOrd="39" destOrd="0" presId="urn:microsoft.com/office/officeart/2005/8/layout/default"/>
    <dgm:cxn modelId="{3DAC6B82-CF68-814E-AE8F-09A6B825142E}" type="presParOf" srcId="{1476A947-108A-564F-9DDF-E17627A99FEE}" destId="{46D47F76-0679-A24D-8C25-9E00A7ED1E43}" srcOrd="40" destOrd="0" presId="urn:microsoft.com/office/officeart/2005/8/layout/default"/>
    <dgm:cxn modelId="{48796F88-8EFE-8B46-9684-77F1CDB356C2}" type="presParOf" srcId="{1476A947-108A-564F-9DDF-E17627A99FEE}" destId="{79B2197F-0652-E647-A52B-69BA71DFB258}" srcOrd="41" destOrd="0" presId="urn:microsoft.com/office/officeart/2005/8/layout/default"/>
    <dgm:cxn modelId="{4471C953-4DED-9C4F-969E-0DC8E5E6E1E7}" type="presParOf" srcId="{1476A947-108A-564F-9DDF-E17627A99FEE}" destId="{FDCCCF00-282C-0042-9E63-149651D1ADFC}" srcOrd="4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dirty="0">
              <a:solidFill>
                <a:schemeClr val="tx1"/>
              </a:solidFill>
            </a:rPr>
            <a:t>Try to develop your own syllabus for the Open Science for policy makers training</a:t>
          </a:r>
          <a:endParaRPr lang="en-MK" dirty="0">
            <a:solidFill>
              <a:schemeClr val="tx1"/>
            </a:solidFill>
          </a:endParaRP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4FB7F5D7-5A5E-6A4C-A2AF-8943E0364DBA}">
      <dgm:prSet/>
      <dgm:spPr/>
      <dgm:t>
        <a:bodyPr/>
        <a:lstStyle/>
        <a:p>
          <a:pPr algn="ctr"/>
          <a:r>
            <a:rPr lang="en-GB" b="0" dirty="0">
              <a:solidFill>
                <a:schemeClr val="tx1"/>
              </a:solidFill>
            </a:rPr>
            <a:t>Use the information you gathered and defined in the previous activities</a:t>
          </a:r>
          <a:endParaRPr lang="en-MK" dirty="0">
            <a:solidFill>
              <a:schemeClr val="tx1"/>
            </a:solidFill>
          </a:endParaRPr>
        </a:p>
      </dgm:t>
    </dgm:pt>
    <dgm:pt modelId="{770317A1-3B6A-EC4C-88E8-592B6D188578}" type="parTrans" cxnId="{B99A60A6-8DAB-574E-AD31-B7F26BB9D98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8FE58C1-D7C6-104A-A32D-50AD000A8BD1}" type="sibTrans" cxnId="{B99A60A6-8DAB-574E-AD31-B7F26BB9D98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A319F46-D5CD-CE4A-9532-41B9D480596F}">
      <dgm:prSet/>
      <dgm:spPr/>
      <dgm:t>
        <a:bodyPr/>
        <a:lstStyle/>
        <a:p>
          <a:pPr algn="ctr"/>
          <a:r>
            <a:rPr lang="en-GB" dirty="0">
              <a:solidFill>
                <a:schemeClr val="tx1"/>
              </a:solidFill>
            </a:rPr>
            <a:t>use</a:t>
          </a:r>
          <a:r>
            <a:rPr lang="en-GB" dirty="0"/>
            <a:t> </a:t>
          </a:r>
          <a:r>
            <a:rPr lang="en-GB" dirty="0">
              <a:hlinkClick xmlns:r="http://schemas.openxmlformats.org/officeDocument/2006/relationships" r:id="rId1"/>
            </a:rPr>
            <a:t>the syllabus for this training</a:t>
          </a:r>
          <a:r>
            <a:rPr lang="en-GB" dirty="0"/>
            <a:t> </a:t>
          </a:r>
          <a:r>
            <a:rPr lang="en-GB" dirty="0">
              <a:solidFill>
                <a:schemeClr val="tx1"/>
              </a:solidFill>
            </a:rPr>
            <a:t>as the basis</a:t>
          </a:r>
          <a:endParaRPr lang="en-MK" dirty="0">
            <a:solidFill>
              <a:schemeClr val="tx1"/>
            </a:solidFill>
          </a:endParaRPr>
        </a:p>
      </dgm:t>
    </dgm:pt>
    <dgm:pt modelId="{F98BBBE1-D6DA-DE45-8B2F-E7DE9755063A}" type="parTrans" cxnId="{3906A426-2405-0D48-B069-3EB81007736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B01DB33-1643-BC42-8463-908AE86B9F49}" type="sibTrans" cxnId="{3906A426-2405-0D48-B069-3EB81007736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3906A426-2405-0D48-B069-3EB81007736C}" srcId="{E7CEDF8B-EC81-784F-A4F5-4C39F4CEDF3C}" destId="{1A319F46-D5CD-CE4A-9532-41B9D480596F}" srcOrd="1" destOrd="0" parTransId="{F98BBBE1-D6DA-DE45-8B2F-E7DE9755063A}" sibTransId="{5B01DB33-1643-BC42-8463-908AE86B9F49}"/>
    <dgm:cxn modelId="{CEC6AF3A-FF8B-7A4E-84EE-6534783876E0}" type="presOf" srcId="{4FB7F5D7-5A5E-6A4C-A2AF-8943E0364DBA}" destId="{48FC9931-A37F-BE4A-9E5E-518164571207}" srcOrd="0" destOrd="1" presId="urn:microsoft.com/office/officeart/2005/8/layout/default"/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D188FB73-3EAF-764A-82BB-0A5D41CED9C5}" type="presOf" srcId="{1A319F46-D5CD-CE4A-9532-41B9D480596F}" destId="{48FC9931-A37F-BE4A-9E5E-518164571207}" srcOrd="0" destOrd="2" presId="urn:microsoft.com/office/officeart/2005/8/layout/default"/>
    <dgm:cxn modelId="{B99A60A6-8DAB-574E-AD31-B7F26BB9D98D}" srcId="{E7CEDF8B-EC81-784F-A4F5-4C39F4CEDF3C}" destId="{4FB7F5D7-5A5E-6A4C-A2AF-8943E0364DBA}" srcOrd="0" destOrd="0" parTransId="{770317A1-3B6A-EC4C-88E8-592B6D188578}" sibTransId="{B8FE58C1-D7C6-104A-A32D-50AD000A8BD1}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882653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186FAE2-9662-8149-B95F-BF71763D4F24}">
      <dsp:nvSpPr>
        <dsp:cNvPr id="0" name=""/>
        <dsp:cNvSpPr/>
      </dsp:nvSpPr>
      <dsp:spPr>
        <a:xfrm>
          <a:off x="799884" y="621632"/>
          <a:ext cx="9692761" cy="124309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127000" rIns="127000" bIns="127000" numCol="1" spcCol="1270" anchor="ctr" anchorCtr="0">
          <a:noAutofit/>
        </a:bodyPr>
        <a:lstStyle/>
        <a:p>
          <a:pPr marL="0" lvl="0" indent="0" algn="l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000" b="0" kern="1200" dirty="0">
              <a:solidFill>
                <a:schemeClr val="tx1"/>
              </a:solidFill>
            </a:rPr>
            <a:t>Compose a content concept map</a:t>
          </a:r>
        </a:p>
      </dsp:txBody>
      <dsp:txXfrm>
        <a:off x="799884" y="621632"/>
        <a:ext cx="9692761" cy="1243090"/>
      </dsp:txXfrm>
    </dsp:sp>
    <dsp:sp modelId="{9DAFE0D1-CB70-0544-8C9B-19C0595D5B87}">
      <dsp:nvSpPr>
        <dsp:cNvPr id="0" name=""/>
        <dsp:cNvSpPr/>
      </dsp:nvSpPr>
      <dsp:spPr>
        <a:xfrm>
          <a:off x="22953" y="466245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DC71B22-94D4-0C4A-AE77-38DD4818E945}">
      <dsp:nvSpPr>
        <dsp:cNvPr id="0" name=""/>
        <dsp:cNvSpPr/>
      </dsp:nvSpPr>
      <dsp:spPr>
        <a:xfrm>
          <a:off x="799884" y="2486615"/>
          <a:ext cx="9692761" cy="1243090"/>
        </a:xfrm>
        <a:prstGeom prst="rect">
          <a:avLst/>
        </a:prstGeom>
        <a:solidFill>
          <a:schemeClr val="accent3">
            <a:hueOff val="1799990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127000" rIns="127000" bIns="127000" numCol="1" spcCol="1270" anchor="ctr" anchorCtr="0">
          <a:noAutofit/>
        </a:bodyPr>
        <a:lstStyle/>
        <a:p>
          <a:pPr marL="0" lvl="0" indent="0" algn="l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000" b="0" kern="1200">
              <a:solidFill>
                <a:schemeClr val="tx1"/>
              </a:solidFill>
            </a:rPr>
            <a:t>Prepare </a:t>
          </a:r>
          <a:r>
            <a:rPr lang="en-GB" sz="5000" b="0" kern="1200" dirty="0">
              <a:solidFill>
                <a:schemeClr val="tx1"/>
              </a:solidFill>
            </a:rPr>
            <a:t>a syllabus</a:t>
          </a:r>
        </a:p>
      </dsp:txBody>
      <dsp:txXfrm>
        <a:off x="799884" y="2486615"/>
        <a:ext cx="9692761" cy="1243090"/>
      </dsp:txXfrm>
    </dsp:sp>
    <dsp:sp modelId="{8196BE37-7E99-FE49-A1FC-435C5E8BDCC7}">
      <dsp:nvSpPr>
        <dsp:cNvPr id="0" name=""/>
        <dsp:cNvSpPr/>
      </dsp:nvSpPr>
      <dsp:spPr>
        <a:xfrm>
          <a:off x="22953" y="2331229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7999905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B0B16E4-D59A-2C4B-A4E6-003030AB98BD}">
      <dsp:nvSpPr>
        <dsp:cNvPr id="0" name=""/>
        <dsp:cNvSpPr/>
      </dsp:nvSpPr>
      <dsp:spPr>
        <a:xfrm>
          <a:off x="0" y="174069"/>
          <a:ext cx="5181600" cy="127296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Outline the specific components of your training</a:t>
          </a:r>
          <a:endParaRPr lang="en-MK" sz="3200" kern="1200">
            <a:solidFill>
              <a:schemeClr val="tx1"/>
            </a:solidFill>
          </a:endParaRPr>
        </a:p>
      </dsp:txBody>
      <dsp:txXfrm>
        <a:off x="62141" y="236210"/>
        <a:ext cx="5057318" cy="1148678"/>
      </dsp:txXfrm>
    </dsp:sp>
    <dsp:sp modelId="{26321760-66EF-F841-83DD-328AC43CD710}">
      <dsp:nvSpPr>
        <dsp:cNvPr id="0" name=""/>
        <dsp:cNvSpPr/>
      </dsp:nvSpPr>
      <dsp:spPr>
        <a:xfrm>
          <a:off x="0" y="1539189"/>
          <a:ext cx="5181600" cy="127296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Identify relationships</a:t>
          </a:r>
          <a:endParaRPr lang="en-MK" sz="3200" kern="1200">
            <a:solidFill>
              <a:schemeClr val="tx1"/>
            </a:solidFill>
          </a:endParaRPr>
        </a:p>
      </dsp:txBody>
      <dsp:txXfrm>
        <a:off x="62141" y="1601330"/>
        <a:ext cx="5057318" cy="1148678"/>
      </dsp:txXfrm>
    </dsp:sp>
    <dsp:sp modelId="{6FBAE0E4-DAE8-244B-9BBC-7D3F82FD3234}">
      <dsp:nvSpPr>
        <dsp:cNvPr id="0" name=""/>
        <dsp:cNvSpPr/>
      </dsp:nvSpPr>
      <dsp:spPr>
        <a:xfrm>
          <a:off x="0" y="2904309"/>
          <a:ext cx="5181600" cy="127296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Check with the defined learning objectives</a:t>
          </a:r>
          <a:endParaRPr lang="en-MK" sz="3200" kern="1200">
            <a:solidFill>
              <a:schemeClr val="tx1"/>
            </a:solidFill>
          </a:endParaRPr>
        </a:p>
      </dsp:txBody>
      <dsp:txXfrm>
        <a:off x="62141" y="2966450"/>
        <a:ext cx="5057318" cy="114867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10E616-7492-9E43-82DF-2F3294F1729E}">
      <dsp:nvSpPr>
        <dsp:cNvPr id="0" name=""/>
        <dsp:cNvSpPr/>
      </dsp:nvSpPr>
      <dsp:spPr>
        <a:xfrm>
          <a:off x="0" y="322681"/>
          <a:ext cx="4015409" cy="1216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800" kern="1200">
              <a:solidFill>
                <a:schemeClr val="tx1"/>
              </a:solidFill>
            </a:rPr>
            <a:t>Types:</a:t>
          </a:r>
          <a:endParaRPr lang="en-MK" sz="4800" kern="1200">
            <a:solidFill>
              <a:schemeClr val="tx1"/>
            </a:solidFill>
          </a:endParaRPr>
        </a:p>
      </dsp:txBody>
      <dsp:txXfrm>
        <a:off x="59399" y="382080"/>
        <a:ext cx="3896611" cy="1098002"/>
      </dsp:txXfrm>
    </dsp:sp>
    <dsp:sp modelId="{F02B1D9B-7241-FB4D-A90F-FA63DDC5066C}">
      <dsp:nvSpPr>
        <dsp:cNvPr id="0" name=""/>
        <dsp:cNvSpPr/>
      </dsp:nvSpPr>
      <dsp:spPr>
        <a:xfrm>
          <a:off x="0" y="1539481"/>
          <a:ext cx="4015409" cy="24891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489" tIns="45720" rIns="256032" bIns="45720" numCol="1" spcCol="1270" anchor="t" anchorCtr="0">
          <a:noAutofit/>
        </a:bodyPr>
        <a:lstStyle/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3600" kern="1200">
              <a:solidFill>
                <a:schemeClr val="tx1"/>
              </a:solidFill>
            </a:rPr>
            <a:t>Hierarchical</a:t>
          </a:r>
          <a:endParaRPr lang="en-MK" sz="3600" kern="1200">
            <a:solidFill>
              <a:schemeClr val="tx1"/>
            </a:solidFill>
          </a:endParaRP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3600" kern="1200">
              <a:solidFill>
                <a:schemeClr val="tx1"/>
              </a:solidFill>
            </a:rPr>
            <a:t>Spider</a:t>
          </a:r>
          <a:endParaRPr lang="en-MK" sz="3600" kern="1200">
            <a:solidFill>
              <a:schemeClr val="tx1"/>
            </a:solidFill>
          </a:endParaRP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3600" kern="1200">
              <a:solidFill>
                <a:schemeClr val="tx1"/>
              </a:solidFill>
            </a:rPr>
            <a:t>Flowchart</a:t>
          </a:r>
          <a:endParaRPr lang="en-MK" sz="3600" kern="1200">
            <a:solidFill>
              <a:schemeClr val="tx1"/>
            </a:solidFill>
          </a:endParaRP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3600" kern="1200">
              <a:solidFill>
                <a:schemeClr val="tx1"/>
              </a:solidFill>
            </a:rPr>
            <a:t>etc.</a:t>
          </a:r>
          <a:endParaRPr lang="en-MK" sz="3600" kern="1200">
            <a:solidFill>
              <a:schemeClr val="tx1"/>
            </a:solidFill>
          </a:endParaRPr>
        </a:p>
      </dsp:txBody>
      <dsp:txXfrm>
        <a:off x="0" y="1539481"/>
        <a:ext cx="4015409" cy="248917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t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500" b="0" kern="1200" dirty="0">
              <a:solidFill>
                <a:schemeClr val="tx1"/>
              </a:solidFill>
            </a:rPr>
            <a:t>Try building a concept map about your upcoming training</a:t>
          </a:r>
          <a:endParaRPr lang="en-MK" sz="4500" kern="1200" dirty="0">
            <a:solidFill>
              <a:schemeClr val="tx1"/>
            </a:solidFill>
          </a:endParaRPr>
        </a:p>
        <a:p>
          <a:pPr marL="285750" lvl="1" indent="-285750" algn="ctr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3500" kern="1200" dirty="0">
              <a:solidFill>
                <a:schemeClr val="tx1"/>
              </a:solidFill>
            </a:rPr>
            <a:t>use any graphical tool or do it on paper</a:t>
          </a:r>
        </a:p>
        <a:p>
          <a:pPr marL="285750" lvl="1" indent="-285750" algn="ctr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3500" kern="1200" dirty="0">
              <a:solidFill>
                <a:schemeClr val="tx1"/>
              </a:solidFill>
            </a:rPr>
            <a:t>option: </a:t>
          </a:r>
          <a:r>
            <a:rPr lang="en-MK" sz="3500" kern="1200" dirty="0">
              <a:solidFill>
                <a:schemeClr val="tx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draw.io</a:t>
          </a:r>
          <a:endParaRPr lang="en-MK" sz="3500" kern="1200" dirty="0">
            <a:solidFill>
              <a:schemeClr val="tx1"/>
            </a:solidFill>
          </a:endParaRPr>
        </a:p>
        <a:p>
          <a:pPr marL="571500" lvl="2" indent="-285750" algn="ctr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3500" kern="1200" dirty="0">
              <a:solidFill>
                <a:schemeClr val="tx1"/>
              </a:solidFill>
            </a:rPr>
            <a:t>category: Maps</a:t>
          </a:r>
        </a:p>
      </dsp:txBody>
      <dsp:txXfrm>
        <a:off x="1632793" y="665"/>
        <a:ext cx="7250013" cy="435000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55E7DE-75BE-964F-BD09-72A1AE969C51}">
      <dsp:nvSpPr>
        <dsp:cNvPr id="0" name=""/>
        <dsp:cNvSpPr/>
      </dsp:nvSpPr>
      <dsp:spPr>
        <a:xfrm>
          <a:off x="26314" y="2590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Title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26314" y="2590"/>
        <a:ext cx="1609687" cy="965812"/>
      </dsp:txXfrm>
    </dsp:sp>
    <dsp:sp modelId="{710E2454-D6D9-894F-9807-FD147D04F935}">
      <dsp:nvSpPr>
        <dsp:cNvPr id="0" name=""/>
        <dsp:cNvSpPr/>
      </dsp:nvSpPr>
      <dsp:spPr>
        <a:xfrm>
          <a:off x="1796971" y="2590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Type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1796971" y="2590"/>
        <a:ext cx="1609687" cy="965812"/>
      </dsp:txXfrm>
    </dsp:sp>
    <dsp:sp modelId="{5C15ABB5-BD37-B54D-A11B-61212AB9EBF4}">
      <dsp:nvSpPr>
        <dsp:cNvPr id="0" name=""/>
        <dsp:cNvSpPr/>
      </dsp:nvSpPr>
      <dsp:spPr>
        <a:xfrm>
          <a:off x="3567627" y="2590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Date/Time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3567627" y="2590"/>
        <a:ext cx="1609687" cy="965812"/>
      </dsp:txXfrm>
    </dsp:sp>
    <dsp:sp modelId="{F04BCE97-C6C9-5649-BD15-2A643916F346}">
      <dsp:nvSpPr>
        <dsp:cNvPr id="0" name=""/>
        <dsp:cNvSpPr/>
      </dsp:nvSpPr>
      <dsp:spPr>
        <a:xfrm>
          <a:off x="5338284" y="2590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Location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5338284" y="2590"/>
        <a:ext cx="1609687" cy="965812"/>
      </dsp:txXfrm>
    </dsp:sp>
    <dsp:sp modelId="{3D665073-A436-214F-939E-F461E3C66C4F}">
      <dsp:nvSpPr>
        <dsp:cNvPr id="0" name=""/>
        <dsp:cNvSpPr/>
      </dsp:nvSpPr>
      <dsp:spPr>
        <a:xfrm>
          <a:off x="7108940" y="2590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Training Description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7108940" y="2590"/>
        <a:ext cx="1609687" cy="965812"/>
      </dsp:txXfrm>
    </dsp:sp>
    <dsp:sp modelId="{3C4CAD77-B80F-2040-881A-5A42D4E77167}">
      <dsp:nvSpPr>
        <dsp:cNvPr id="0" name=""/>
        <dsp:cNvSpPr/>
      </dsp:nvSpPr>
      <dsp:spPr>
        <a:xfrm>
          <a:off x="8879597" y="2590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Target audience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8879597" y="2590"/>
        <a:ext cx="1609687" cy="965812"/>
      </dsp:txXfrm>
    </dsp:sp>
    <dsp:sp modelId="{F9BC0883-5AC6-2447-914D-1F3A392BB60B}">
      <dsp:nvSpPr>
        <dsp:cNvPr id="0" name=""/>
        <dsp:cNvSpPr/>
      </dsp:nvSpPr>
      <dsp:spPr>
        <a:xfrm>
          <a:off x="26314" y="1129371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Expertise Level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26314" y="1129371"/>
        <a:ext cx="1609687" cy="965812"/>
      </dsp:txXfrm>
    </dsp:sp>
    <dsp:sp modelId="{F0EA58DE-7430-CC42-ABE6-AEC58989DFCB}">
      <dsp:nvSpPr>
        <dsp:cNvPr id="0" name=""/>
        <dsp:cNvSpPr/>
      </dsp:nvSpPr>
      <dsp:spPr>
        <a:xfrm>
          <a:off x="1796971" y="1129371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Primary Language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1796971" y="1129371"/>
        <a:ext cx="1609687" cy="965812"/>
      </dsp:txXfrm>
    </dsp:sp>
    <dsp:sp modelId="{86F20B7B-6140-D443-B707-54ED3D2B62EA}">
      <dsp:nvSpPr>
        <dsp:cNvPr id="0" name=""/>
        <dsp:cNvSpPr/>
      </dsp:nvSpPr>
      <dsp:spPr>
        <a:xfrm>
          <a:off x="3567627" y="1129371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Access Cost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3567627" y="1129371"/>
        <a:ext cx="1609687" cy="965812"/>
      </dsp:txXfrm>
    </dsp:sp>
    <dsp:sp modelId="{DE85C723-EEC4-4F49-AADF-FF362DA2AD2F}">
      <dsp:nvSpPr>
        <dsp:cNvPr id="0" name=""/>
        <dsp:cNvSpPr/>
      </dsp:nvSpPr>
      <dsp:spPr>
        <a:xfrm>
          <a:off x="5338284" y="1129371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Prerequisites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5338284" y="1129371"/>
        <a:ext cx="1609687" cy="965812"/>
      </dsp:txXfrm>
    </dsp:sp>
    <dsp:sp modelId="{1ED7E3F8-9D30-FE4F-86FB-19389CDB5E76}">
      <dsp:nvSpPr>
        <dsp:cNvPr id="0" name=""/>
        <dsp:cNvSpPr/>
      </dsp:nvSpPr>
      <dsp:spPr>
        <a:xfrm>
          <a:off x="7108940" y="1129371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Duration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7108940" y="1129371"/>
        <a:ext cx="1609687" cy="965812"/>
      </dsp:txXfrm>
    </dsp:sp>
    <dsp:sp modelId="{CBCFD88C-55E9-E34A-8EA4-45D1DAA3F328}">
      <dsp:nvSpPr>
        <dsp:cNvPr id="0" name=""/>
        <dsp:cNvSpPr/>
      </dsp:nvSpPr>
      <dsp:spPr>
        <a:xfrm>
          <a:off x="8879597" y="1129371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Training objectives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8879597" y="1129371"/>
        <a:ext cx="1609687" cy="965812"/>
      </dsp:txXfrm>
    </dsp:sp>
    <dsp:sp modelId="{42234C12-45F9-084D-A435-E798A95A8704}">
      <dsp:nvSpPr>
        <dsp:cNvPr id="0" name=""/>
        <dsp:cNvSpPr/>
      </dsp:nvSpPr>
      <dsp:spPr>
        <a:xfrm>
          <a:off x="26314" y="2256153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Keywords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26314" y="2256153"/>
        <a:ext cx="1609687" cy="965812"/>
      </dsp:txXfrm>
    </dsp:sp>
    <dsp:sp modelId="{050E00D0-53DA-F846-A507-656EB97031AC}">
      <dsp:nvSpPr>
        <dsp:cNvPr id="0" name=""/>
        <dsp:cNvSpPr/>
      </dsp:nvSpPr>
      <dsp:spPr>
        <a:xfrm>
          <a:off x="1796971" y="2256153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Agenda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1796971" y="2256153"/>
        <a:ext cx="1609687" cy="965812"/>
      </dsp:txXfrm>
    </dsp:sp>
    <dsp:sp modelId="{1D0EF20B-CE2B-1C4A-8343-3B8329E71054}">
      <dsp:nvSpPr>
        <dsp:cNvPr id="0" name=""/>
        <dsp:cNvSpPr/>
      </dsp:nvSpPr>
      <dsp:spPr>
        <a:xfrm>
          <a:off x="3567627" y="2256153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Resources and Materials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3567627" y="2256153"/>
        <a:ext cx="1609687" cy="965812"/>
      </dsp:txXfrm>
    </dsp:sp>
    <dsp:sp modelId="{2D2FE784-4DFA-EC4B-A8FF-6B7F6A93166A}">
      <dsp:nvSpPr>
        <dsp:cNvPr id="0" name=""/>
        <dsp:cNvSpPr/>
      </dsp:nvSpPr>
      <dsp:spPr>
        <a:xfrm>
          <a:off x="5338284" y="2256153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Certification Information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5338284" y="2256153"/>
        <a:ext cx="1609687" cy="965812"/>
      </dsp:txXfrm>
    </dsp:sp>
    <dsp:sp modelId="{53861F4A-EC7E-4A4D-9CBC-3D2BFF370F71}">
      <dsp:nvSpPr>
        <dsp:cNvPr id="0" name=""/>
        <dsp:cNvSpPr/>
      </dsp:nvSpPr>
      <dsp:spPr>
        <a:xfrm>
          <a:off x="7108940" y="2256153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Author(s)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7108940" y="2256153"/>
        <a:ext cx="1609687" cy="965812"/>
      </dsp:txXfrm>
    </dsp:sp>
    <dsp:sp modelId="{829619E8-B3B3-5941-83E5-F22601230C9D}">
      <dsp:nvSpPr>
        <dsp:cNvPr id="0" name=""/>
        <dsp:cNvSpPr/>
      </dsp:nvSpPr>
      <dsp:spPr>
        <a:xfrm>
          <a:off x="8879597" y="2256153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Trainer(s)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8879597" y="2256153"/>
        <a:ext cx="1609687" cy="965812"/>
      </dsp:txXfrm>
    </dsp:sp>
    <dsp:sp modelId="{E09CCBEA-CD52-424D-8BDD-D86C883035D8}">
      <dsp:nvSpPr>
        <dsp:cNvPr id="0" name=""/>
        <dsp:cNvSpPr/>
      </dsp:nvSpPr>
      <dsp:spPr>
        <a:xfrm>
          <a:off x="1796971" y="3382934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Contact information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1796971" y="3382934"/>
        <a:ext cx="1609687" cy="965812"/>
      </dsp:txXfrm>
    </dsp:sp>
    <dsp:sp modelId="{CCE9D749-ACFC-6C4A-9B47-C0B2F66CD957}">
      <dsp:nvSpPr>
        <dsp:cNvPr id="0" name=""/>
        <dsp:cNvSpPr/>
      </dsp:nvSpPr>
      <dsp:spPr>
        <a:xfrm>
          <a:off x="3567627" y="3382934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License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3567627" y="3382934"/>
        <a:ext cx="1609687" cy="965812"/>
      </dsp:txXfrm>
    </dsp:sp>
    <dsp:sp modelId="{46D47F76-0679-A24D-8C25-9E00A7ED1E43}">
      <dsp:nvSpPr>
        <dsp:cNvPr id="0" name=""/>
        <dsp:cNvSpPr/>
      </dsp:nvSpPr>
      <dsp:spPr>
        <a:xfrm>
          <a:off x="5338284" y="3382934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PID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5338284" y="3382934"/>
        <a:ext cx="1609687" cy="965812"/>
      </dsp:txXfrm>
    </dsp:sp>
    <dsp:sp modelId="{FDCCCF00-282C-0042-9E63-149651D1ADFC}">
      <dsp:nvSpPr>
        <dsp:cNvPr id="0" name=""/>
        <dsp:cNvSpPr/>
      </dsp:nvSpPr>
      <dsp:spPr>
        <a:xfrm>
          <a:off x="7108940" y="3382934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Accessibility Mission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7108940" y="3382934"/>
        <a:ext cx="1609687" cy="965812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t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300" b="0" kern="1200" dirty="0">
              <a:solidFill>
                <a:schemeClr val="tx1"/>
              </a:solidFill>
            </a:rPr>
            <a:t>Try to develop your own syllabus for the Open Science for policy makers training</a:t>
          </a:r>
          <a:endParaRPr lang="en-MK" sz="4300" kern="1200" dirty="0">
            <a:solidFill>
              <a:schemeClr val="tx1"/>
            </a:solidFill>
          </a:endParaRPr>
        </a:p>
        <a:p>
          <a:pPr marL="285750" lvl="1" indent="-285750" algn="ctr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3400" b="0" kern="1200" dirty="0">
              <a:solidFill>
                <a:schemeClr val="tx1"/>
              </a:solidFill>
            </a:rPr>
            <a:t>Use the information you gathered and defined in the previous activities</a:t>
          </a:r>
          <a:endParaRPr lang="en-MK" sz="3400" kern="1200" dirty="0">
            <a:solidFill>
              <a:schemeClr val="tx1"/>
            </a:solidFill>
          </a:endParaRPr>
        </a:p>
        <a:p>
          <a:pPr marL="285750" lvl="1" indent="-285750" algn="ctr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3400" kern="1200" dirty="0">
              <a:solidFill>
                <a:schemeClr val="tx1"/>
              </a:solidFill>
            </a:rPr>
            <a:t>use</a:t>
          </a:r>
          <a:r>
            <a:rPr lang="en-GB" sz="3400" kern="1200" dirty="0"/>
            <a:t> </a:t>
          </a:r>
          <a:r>
            <a:rPr lang="en-GB" sz="3400" kern="1200" dirty="0">
              <a:hlinkClick xmlns:r="http://schemas.openxmlformats.org/officeDocument/2006/relationships" r:id="rId1"/>
            </a:rPr>
            <a:t>the syllabus for this training</a:t>
          </a:r>
          <a:r>
            <a:rPr lang="en-GB" sz="3400" kern="1200" dirty="0"/>
            <a:t> </a:t>
          </a:r>
          <a:r>
            <a:rPr lang="en-GB" sz="3400" kern="1200" dirty="0">
              <a:solidFill>
                <a:schemeClr val="tx1"/>
              </a:solidFill>
            </a:rPr>
            <a:t>as the basis</a:t>
          </a:r>
          <a:endParaRPr lang="en-MK" sz="3400" kern="1200" dirty="0">
            <a:solidFill>
              <a:schemeClr val="tx1"/>
            </a:solidFill>
          </a:endParaRPr>
        </a:p>
      </dsp:txBody>
      <dsp:txXfrm>
        <a:off x="1632793" y="665"/>
        <a:ext cx="7250013" cy="43500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19/10/2023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.xml"/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diagramData" Target="../diagrams/data2.xml"/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7" Type="http://schemas.openxmlformats.org/officeDocument/2006/relationships/diagramData" Target="../diagrams/data3.xml"/><Relationship Id="rId8" Type="http://schemas.openxmlformats.org/officeDocument/2006/relationships/diagramLayout" Target="../diagrams/layout3.xml"/><Relationship Id="rId9" Type="http://schemas.openxmlformats.org/officeDocument/2006/relationships/diagramQuickStyle" Target="../diagrams/quickStyle3.xml"/><Relationship Id="rId10" Type="http://schemas.openxmlformats.org/officeDocument/2006/relationships/diagramColors" Target="../diagrams/colors3.xml"/><Relationship Id="rId11" Type="http://schemas.microsoft.com/office/2007/relationships/diagramDrawing" Target="../diagrams/drawing3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4.xml"/><Relationship Id="rId3" Type="http://schemas.openxmlformats.org/officeDocument/2006/relationships/diagramLayout" Target="../diagrams/layout4.xml"/><Relationship Id="rId4" Type="http://schemas.openxmlformats.org/officeDocument/2006/relationships/diagramQuickStyle" Target="../diagrams/quickStyle4.xml"/><Relationship Id="rId5" Type="http://schemas.openxmlformats.org/officeDocument/2006/relationships/diagramColors" Target="../diagrams/colors4.xml"/><Relationship Id="rId6" Type="http://schemas.microsoft.com/office/2007/relationships/diagramDrawing" Target="../diagrams/drawing4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5.xml"/><Relationship Id="rId3" Type="http://schemas.openxmlformats.org/officeDocument/2006/relationships/diagramLayout" Target="../diagrams/layout5.xml"/><Relationship Id="rId4" Type="http://schemas.openxmlformats.org/officeDocument/2006/relationships/diagramQuickStyle" Target="../diagrams/quickStyle5.xml"/><Relationship Id="rId5" Type="http://schemas.openxmlformats.org/officeDocument/2006/relationships/diagramColors" Target="../diagrams/colors5.xml"/><Relationship Id="rId6" Type="http://schemas.microsoft.com/office/2007/relationships/diagramDrawing" Target="../diagrams/drawing5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6.xml"/><Relationship Id="rId3" Type="http://schemas.openxmlformats.org/officeDocument/2006/relationships/diagramLayout" Target="../diagrams/layout6.xml"/><Relationship Id="rId4" Type="http://schemas.openxmlformats.org/officeDocument/2006/relationships/diagramQuickStyle" Target="../diagrams/quickStyle6.xml"/><Relationship Id="rId5" Type="http://schemas.openxmlformats.org/officeDocument/2006/relationships/diagramColors" Target="../diagrams/colors6.xml"/><Relationship Id="rId6" Type="http://schemas.microsoft.com/office/2007/relationships/diagramDrawing" Target="../diagrams/drawing6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GB" dirty="0"/>
              <a:t>Conceptualisation</a:t>
            </a:r>
            <a:br>
              <a:rPr lang="en-GB" dirty="0"/>
            </a:br>
            <a:endParaRPr lang="en-GB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WP2 T3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AC334C-4F4F-B042-BFE7-03FB45532C3C}"/>
              </a:ext>
            </a:extLst>
          </p:cNvPr>
          <p:cNvSpPr txBox="1"/>
          <p:nvPr/>
        </p:nvSpPr>
        <p:spPr>
          <a:xfrm>
            <a:off x="228600" y="142058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 before </a:t>
            </a:r>
            <a:r>
              <a:rPr lang="en-GB"/>
              <a:t>we continue?</a:t>
            </a:r>
            <a:endParaRPr lang="en-GB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https://doi.org/10.5281/zenodo.10063110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graphicFrame>
        <p:nvGraphicFramePr>
          <p:cNvPr id="6" name="Content Placeholder 5" descr="Composing a content concept map.&#13;&#10;Preparing a syllabus.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5565073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603F00-CEC2-8A4B-862E-963E6645B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Concept Map</a:t>
            </a:r>
          </a:p>
        </p:txBody>
      </p:sp>
      <p:graphicFrame>
        <p:nvGraphicFramePr>
          <p:cNvPr id="6" name="Content Placeholder 5" descr="Outline the specific components of your training&#13;&#10;Identify relationships&#13;&#10;Check with the defined learning objectives&#13;&#10;">
            <a:extLst>
              <a:ext uri="{FF2B5EF4-FFF2-40B4-BE49-F238E27FC236}">
                <a16:creationId xmlns:a16="http://schemas.microsoft.com/office/drawing/2014/main" id="{B227FE7B-68A9-A242-B79D-F9E76A319DA3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4221409692"/>
              </p:ext>
            </p:extLst>
          </p:nvPr>
        </p:nvGraphicFramePr>
        <p:xfrm>
          <a:off x="838200" y="1825625"/>
          <a:ext cx="5181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Content Placeholder 6" descr="Types: Hierarchical, Spider, Flowchart, etc.">
            <a:extLst>
              <a:ext uri="{FF2B5EF4-FFF2-40B4-BE49-F238E27FC236}">
                <a16:creationId xmlns:a16="http://schemas.microsoft.com/office/drawing/2014/main" id="{02149873-3BF2-C74B-B947-7F178BC8CBAB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830621108"/>
              </p:ext>
            </p:extLst>
          </p:nvPr>
        </p:nvGraphicFramePr>
        <p:xfrm>
          <a:off x="7262190" y="1690692"/>
          <a:ext cx="4015409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3BC116-64EA-A040-9089-B1B46F1AFB5F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250386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98408D-9198-C744-B358-34337560C64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  <p:pic>
        <p:nvPicPr>
          <p:cNvPr id="6" name="Content Placeholder 5" descr="Open Science example concept map">
            <a:extLst>
              <a:ext uri="{FF2B5EF4-FFF2-40B4-BE49-F238E27FC236}">
                <a16:creationId xmlns:a16="http://schemas.microsoft.com/office/drawing/2014/main" id="{3CF71256-26B8-F348-B85D-D28BA78899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705" y="-43575"/>
            <a:ext cx="10875118" cy="633835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98FDC64-5331-934E-A37D-435D630F2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652" y="0"/>
            <a:ext cx="1743191" cy="2478157"/>
          </a:xfrm>
        </p:spPr>
        <p:txBody>
          <a:bodyPr/>
          <a:lstStyle/>
          <a:p>
            <a:r>
              <a:rPr lang="en-GB" dirty="0"/>
              <a:t>Open Science Concept Map</a:t>
            </a:r>
          </a:p>
        </p:txBody>
      </p:sp>
    </p:spTree>
    <p:extLst>
      <p:ext uri="{BB962C8B-B14F-4D97-AF65-F5344CB8AC3E}">
        <p14:creationId xmlns:p14="http://schemas.microsoft.com/office/powerpoint/2010/main" val="33498741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Concept mapping</a:t>
            </a:r>
            <a:endParaRPr lang="en-GB" u="sng" dirty="0"/>
          </a:p>
        </p:txBody>
      </p:sp>
      <p:graphicFrame>
        <p:nvGraphicFramePr>
          <p:cNvPr id="5" name="Content Placeholder 4" descr="Try building a concept map about your upcoming training. use any graphical tool or do it on paper. one option: draw.io using category: Maps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7888401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577308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DFC46-AA6C-8E4F-8783-F7692ADF8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Syllabus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B1F0E4-6CD9-594D-A8E5-01A0B88C86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The syllabus presents a </a:t>
            </a:r>
            <a:r>
              <a:rPr lang="en-GB" dirty="0">
                <a:solidFill>
                  <a:schemeClr val="accent4"/>
                </a:solidFill>
              </a:rPr>
              <a:t>high-level sequence outline</a:t>
            </a:r>
          </a:p>
          <a:p>
            <a:pPr lvl="1"/>
            <a:r>
              <a:rPr lang="en-GB" dirty="0"/>
              <a:t>can be broken down into smaller subtopics later</a:t>
            </a:r>
          </a:p>
          <a:p>
            <a:r>
              <a:rPr lang="en-GB" dirty="0"/>
              <a:t>Offers logical topics sequence</a:t>
            </a:r>
          </a:p>
          <a:p>
            <a:pPr lvl="1"/>
            <a:r>
              <a:rPr lang="en-GB" dirty="0"/>
              <a:t>concepts introduced early help with the ones encountered later</a:t>
            </a:r>
          </a:p>
          <a:p>
            <a:r>
              <a:rPr lang="en-GB" dirty="0"/>
              <a:t>The defined agenda </a:t>
            </a:r>
            <a:r>
              <a:rPr lang="en-GB" dirty="0">
                <a:solidFill>
                  <a:schemeClr val="accent2"/>
                </a:solidFill>
              </a:rPr>
              <a:t>should</a:t>
            </a:r>
            <a:r>
              <a:rPr lang="en-GB" dirty="0"/>
              <a:t> </a:t>
            </a:r>
            <a:r>
              <a:rPr lang="en-GB" dirty="0">
                <a:solidFill>
                  <a:schemeClr val="accent2"/>
                </a:solidFill>
              </a:rPr>
              <a:t>not be very rigid</a:t>
            </a:r>
          </a:p>
          <a:p>
            <a:pPr lvl="1"/>
            <a:r>
              <a:rPr lang="en-GB" dirty="0"/>
              <a:t>Change the sequence of topics</a:t>
            </a:r>
          </a:p>
          <a:p>
            <a:pPr lvl="1"/>
            <a:r>
              <a:rPr lang="en-GB" dirty="0"/>
              <a:t>Add or delete topics at a later stage</a:t>
            </a:r>
          </a:p>
          <a:p>
            <a:r>
              <a:rPr lang="en-GB" dirty="0"/>
              <a:t>Should </a:t>
            </a:r>
            <a:r>
              <a:rPr lang="en-GB" dirty="0">
                <a:solidFill>
                  <a:schemeClr val="accent1"/>
                </a:solidFill>
              </a:rPr>
              <a:t>provide learners </a:t>
            </a:r>
            <a:r>
              <a:rPr lang="en-GB" dirty="0"/>
              <a:t>with the necessary information</a:t>
            </a:r>
          </a:p>
          <a:p>
            <a:pPr lvl="1"/>
            <a:r>
              <a:rPr lang="en-GB" dirty="0"/>
              <a:t>help them decide if they want to follow the training</a:t>
            </a:r>
          </a:p>
          <a:p>
            <a:r>
              <a:rPr lang="en-GB" u="sng" dirty="0"/>
              <a:t>Incorporates all elements defined with the RDA minimal schema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0D5BC2-F532-4F4B-ACC0-95532CDFEFB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8164963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3D8B9-AFC9-8641-AE14-1EF10EDBB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Syllabus Elements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79834A5C-1313-AE4D-8D4A-61094AF9E4D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7622091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BDB726-4770-3544-A630-C2B8B4BE06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070384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Define a Syllabus</a:t>
            </a:r>
            <a:endParaRPr lang="en-GB" u="sng" dirty="0"/>
          </a:p>
        </p:txBody>
      </p:sp>
      <p:graphicFrame>
        <p:nvGraphicFramePr>
          <p:cNvPr id="5" name="Content Placeholder 4" descr="Try building a concept map about your upcoming training. use any graphical tool or do it on paper. one option: draw.io using category: Maps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0119941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688414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049F38-33FF-814B-BD98-FC0C4C5F65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5821A2-7F42-214C-85DC-69CACAFE76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Concept map</a:t>
            </a:r>
          </a:p>
          <a:p>
            <a:pPr lvl="1"/>
            <a:r>
              <a:rPr lang="en-GB" dirty="0"/>
              <a:t>to get the creative juices flowing</a:t>
            </a:r>
          </a:p>
          <a:p>
            <a:r>
              <a:rPr lang="en-GB" dirty="0"/>
              <a:t>Syllabus</a:t>
            </a:r>
          </a:p>
          <a:p>
            <a:pPr lvl="1"/>
            <a:r>
              <a:rPr lang="en-GB" dirty="0"/>
              <a:t>to outline all essential information about the training in an RDA minimal schema compatible way</a:t>
            </a:r>
          </a:p>
          <a:p>
            <a:r>
              <a:rPr lang="en-GB" dirty="0"/>
              <a:t>Next stop:</a:t>
            </a:r>
          </a:p>
          <a:p>
            <a:pPr lvl="1"/>
            <a:r>
              <a:rPr lang="en-GB" dirty="0"/>
              <a:t>Granular learning content structure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CFD570-70D8-C04D-827D-20AF7524A8D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4329287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273</TotalTime>
  <Words>349</Words>
  <Application>Microsoft Macintosh PowerPoint</Application>
  <DocSecurity>0</DocSecurity>
  <PresentationFormat>Widescreen</PresentationFormat>
  <Paragraphs>76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Quicksand</vt:lpstr>
      <vt:lpstr>Arial</vt:lpstr>
      <vt:lpstr>Quicksand SemiBold</vt:lpstr>
      <vt:lpstr>Calibri</vt:lpstr>
      <vt:lpstr>Tema di Office</vt:lpstr>
      <vt:lpstr>Conceptualisation </vt:lpstr>
      <vt:lpstr>Learning Objectives</vt:lpstr>
      <vt:lpstr>Concept Map</vt:lpstr>
      <vt:lpstr>Open Science Concept Map</vt:lpstr>
      <vt:lpstr>Concept mapping</vt:lpstr>
      <vt:lpstr>Syllabus</vt:lpstr>
      <vt:lpstr>Syllabus Elements</vt:lpstr>
      <vt:lpstr>Define a Syllabus</vt:lpstr>
      <vt:lpstr>Summary</vt:lpstr>
      <vt:lpstr>Thank you! Any questions before we continue?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35</cp:revision>
  <dcterms:created xsi:type="dcterms:W3CDTF">2022-09-22T13:19:16Z</dcterms:created>
  <dcterms:modified xsi:type="dcterms:W3CDTF">2023-10-19T07:32:07Z</dcterms:modified>
  <cp:category/>
  <dc:identifier/>
  <cp:contentStatus/>
  <dc:language/>
  <cp:version/>
</cp:coreProperties>
</file>